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6"/>
  </p:notesMasterIdLst>
  <p:handoutMasterIdLst>
    <p:handoutMasterId r:id="rId47"/>
  </p:handoutMasterIdLst>
  <p:sldIdLst>
    <p:sldId id="259" r:id="rId3"/>
    <p:sldId id="256" r:id="rId4"/>
    <p:sldId id="294" r:id="rId5"/>
    <p:sldId id="295" r:id="rId6"/>
    <p:sldId id="297" r:id="rId7"/>
    <p:sldId id="293" r:id="rId8"/>
    <p:sldId id="298" r:id="rId9"/>
    <p:sldId id="299" r:id="rId10"/>
    <p:sldId id="296"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5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66FF33"/>
    <a:srgbClr val="408574"/>
    <a:srgbClr val="F2F2F2"/>
    <a:srgbClr val="003485"/>
    <a:srgbClr val="2DC8FF"/>
    <a:srgbClr val="00A1DA"/>
    <a:srgbClr val="AB15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p:cViewPr>
        <p:scale>
          <a:sx n="60" d="100"/>
          <a:sy n="60" d="100"/>
        </p:scale>
        <p:origin x="384" y="480"/>
      </p:cViewPr>
      <p:guideLst>
        <p:guide orient="horz" pos="2160"/>
        <p:guide pos="3840"/>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6.xml.rels><?xml version="1.0" encoding="UTF-8" standalone="yes"?>
<Relationships xmlns="http://schemas.openxmlformats.org/package/2006/relationships"><Relationship Id="rId1" Type="http://schemas.openxmlformats.org/officeDocument/2006/relationships/image" Target="../media/image116.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BC72C-69A5-4085-96AA-3A31659784E6}"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pt-BR"/>
        </a:p>
      </dgm:t>
    </dgm:pt>
    <dgm:pt modelId="{447BFB4C-1D9D-4A44-8985-EEBBF2AB0E82}">
      <dgm:prSet phldrT="[Texto]"/>
      <dgm:spPr/>
      <dgm:t>
        <a:bodyPr/>
        <a:lstStyle/>
        <a:p>
          <a:r>
            <a:rPr lang="es-ES" noProof="0" dirty="0"/>
            <a:t>Clase magistral Conceptos </a:t>
          </a:r>
        </a:p>
        <a:p>
          <a:r>
            <a:rPr lang="es-ES" noProof="0" dirty="0"/>
            <a:t>Teóricos</a:t>
          </a:r>
        </a:p>
      </dgm:t>
    </dgm:pt>
    <dgm:pt modelId="{04F8AEA1-3957-42A2-B4EB-3D9A665384E4}" type="parTrans" cxnId="{3A9C5E27-136D-407D-BF93-6C0DCD95B6A7}">
      <dgm:prSet/>
      <dgm:spPr/>
      <dgm:t>
        <a:bodyPr/>
        <a:lstStyle/>
        <a:p>
          <a:endParaRPr lang="es-ES" noProof="0" dirty="0"/>
        </a:p>
      </dgm:t>
    </dgm:pt>
    <dgm:pt modelId="{18FAD2F1-657E-43EF-8DDA-0EF9EA306952}" type="sibTrans" cxnId="{3A9C5E27-136D-407D-BF93-6C0DCD95B6A7}">
      <dgm:prSet/>
      <dgm:spPr/>
      <dgm:t>
        <a:bodyPr/>
        <a:lstStyle/>
        <a:p>
          <a:endParaRPr lang="es-ES" noProof="0" dirty="0"/>
        </a:p>
      </dgm:t>
    </dgm:pt>
    <dgm:pt modelId="{E315DC37-FD28-4F13-BD4D-5B19600AFACA}">
      <dgm:prSet phldrT="[Texto]"/>
      <dgm:spPr/>
      <dgm:t>
        <a:bodyPr/>
        <a:lstStyle/>
        <a:p>
          <a:r>
            <a:rPr lang="es-ES" noProof="0" dirty="0"/>
            <a:t>Experimentación</a:t>
          </a:r>
        </a:p>
        <a:p>
          <a:r>
            <a:rPr lang="es-ES" noProof="0" dirty="0"/>
            <a:t>Laboratorio</a:t>
          </a:r>
        </a:p>
        <a:p>
          <a:r>
            <a:rPr lang="es-ES" noProof="0" dirty="0"/>
            <a:t>Físico</a:t>
          </a:r>
        </a:p>
      </dgm:t>
    </dgm:pt>
    <dgm:pt modelId="{20007875-F742-4614-A912-6561735E2DFC}" type="parTrans" cxnId="{385032A0-CA63-4C79-84C6-C00B71776AAD}">
      <dgm:prSet/>
      <dgm:spPr/>
      <dgm:t>
        <a:bodyPr/>
        <a:lstStyle/>
        <a:p>
          <a:endParaRPr lang="es-ES" noProof="0" dirty="0"/>
        </a:p>
      </dgm:t>
    </dgm:pt>
    <dgm:pt modelId="{864E1553-51F9-4FE7-A104-FB4A5182232A}" type="sibTrans" cxnId="{385032A0-CA63-4C79-84C6-C00B71776AAD}">
      <dgm:prSet/>
      <dgm:spPr/>
      <dgm:t>
        <a:bodyPr/>
        <a:lstStyle/>
        <a:p>
          <a:endParaRPr lang="es-ES" noProof="0" dirty="0"/>
        </a:p>
      </dgm:t>
    </dgm:pt>
    <dgm:pt modelId="{38A08681-2B9E-413F-822F-7DB29AC2DF7B}">
      <dgm:prSet phldrT="[Texto]"/>
      <dgm:spPr/>
      <dgm:t>
        <a:bodyPr/>
        <a:lstStyle/>
        <a:p>
          <a:r>
            <a:rPr lang="es-ES" noProof="0" dirty="0"/>
            <a:t>Consolidación de conocimiento</a:t>
          </a:r>
        </a:p>
      </dgm:t>
    </dgm:pt>
    <dgm:pt modelId="{38F86083-78B9-497B-80BD-1E5D74EF188A}" type="parTrans" cxnId="{DAB18AD9-9837-4626-9E93-A56E7306B518}">
      <dgm:prSet/>
      <dgm:spPr/>
      <dgm:t>
        <a:bodyPr/>
        <a:lstStyle/>
        <a:p>
          <a:endParaRPr lang="es-ES" noProof="0" dirty="0"/>
        </a:p>
      </dgm:t>
    </dgm:pt>
    <dgm:pt modelId="{0283AC7E-B840-4DFA-A6B1-674DD9FC15AD}" type="sibTrans" cxnId="{DAB18AD9-9837-4626-9E93-A56E7306B518}">
      <dgm:prSet/>
      <dgm:spPr/>
      <dgm:t>
        <a:bodyPr/>
        <a:lstStyle/>
        <a:p>
          <a:endParaRPr lang="es-ES" noProof="0" dirty="0"/>
        </a:p>
      </dgm:t>
    </dgm:pt>
    <dgm:pt modelId="{B58A68CF-0F5C-4C95-8CEB-33CDB457B621}" type="pres">
      <dgm:prSet presAssocID="{C4CBC72C-69A5-4085-96AA-3A31659784E6}" presName="Name0" presStyleCnt="0">
        <dgm:presLayoutVars>
          <dgm:dir/>
          <dgm:resizeHandles val="exact"/>
        </dgm:presLayoutVars>
      </dgm:prSet>
      <dgm:spPr/>
      <dgm:t>
        <a:bodyPr/>
        <a:lstStyle/>
        <a:p>
          <a:endParaRPr lang="en-US"/>
        </a:p>
      </dgm:t>
    </dgm:pt>
    <dgm:pt modelId="{47FEA742-92DF-415B-A5ED-AB2D20F56DAD}" type="pres">
      <dgm:prSet presAssocID="{447BFB4C-1D9D-4A44-8985-EEBBF2AB0E82}" presName="parTxOnly" presStyleLbl="node1" presStyleIdx="0" presStyleCnt="3">
        <dgm:presLayoutVars>
          <dgm:bulletEnabled val="1"/>
        </dgm:presLayoutVars>
      </dgm:prSet>
      <dgm:spPr/>
      <dgm:t>
        <a:bodyPr/>
        <a:lstStyle/>
        <a:p>
          <a:endParaRPr lang="en-US"/>
        </a:p>
      </dgm:t>
    </dgm:pt>
    <dgm:pt modelId="{208E261D-8CC7-4B75-AA18-FD6A9B984FD8}" type="pres">
      <dgm:prSet presAssocID="{18FAD2F1-657E-43EF-8DDA-0EF9EA306952}" presName="parSpace" presStyleCnt="0"/>
      <dgm:spPr/>
      <dgm:t>
        <a:bodyPr/>
        <a:lstStyle/>
        <a:p>
          <a:endParaRPr lang="en-US"/>
        </a:p>
      </dgm:t>
    </dgm:pt>
    <dgm:pt modelId="{20F45681-ADD0-4810-91D2-D5DEACCC2E12}" type="pres">
      <dgm:prSet presAssocID="{E315DC37-FD28-4F13-BD4D-5B19600AFACA}" presName="parTxOnly" presStyleLbl="node1" presStyleIdx="1" presStyleCnt="3">
        <dgm:presLayoutVars>
          <dgm:bulletEnabled val="1"/>
        </dgm:presLayoutVars>
      </dgm:prSet>
      <dgm:spPr/>
      <dgm:t>
        <a:bodyPr/>
        <a:lstStyle/>
        <a:p>
          <a:endParaRPr lang="en-US"/>
        </a:p>
      </dgm:t>
    </dgm:pt>
    <dgm:pt modelId="{89235F03-69F6-4FE3-9FFD-4A02377EB1EF}" type="pres">
      <dgm:prSet presAssocID="{864E1553-51F9-4FE7-A104-FB4A5182232A}" presName="parSpace" presStyleCnt="0"/>
      <dgm:spPr/>
      <dgm:t>
        <a:bodyPr/>
        <a:lstStyle/>
        <a:p>
          <a:endParaRPr lang="en-US"/>
        </a:p>
      </dgm:t>
    </dgm:pt>
    <dgm:pt modelId="{85A32647-F727-4736-9748-ADC97873C83B}" type="pres">
      <dgm:prSet presAssocID="{38A08681-2B9E-413F-822F-7DB29AC2DF7B}" presName="parTxOnly" presStyleLbl="node1" presStyleIdx="2" presStyleCnt="3">
        <dgm:presLayoutVars>
          <dgm:bulletEnabled val="1"/>
        </dgm:presLayoutVars>
      </dgm:prSet>
      <dgm:spPr/>
      <dgm:t>
        <a:bodyPr/>
        <a:lstStyle/>
        <a:p>
          <a:endParaRPr lang="en-US"/>
        </a:p>
      </dgm:t>
    </dgm:pt>
  </dgm:ptLst>
  <dgm:cxnLst>
    <dgm:cxn modelId="{37FEBFCD-F807-463E-8D3B-A0E3ACE1B987}" type="presOf" srcId="{C4CBC72C-69A5-4085-96AA-3A31659784E6}" destId="{B58A68CF-0F5C-4C95-8CEB-33CDB457B621}" srcOrd="0" destOrd="0" presId="urn:microsoft.com/office/officeart/2005/8/layout/hChevron3"/>
    <dgm:cxn modelId="{3302D2FA-0385-4F43-8EE2-BCC0C25FA347}" type="presOf" srcId="{447BFB4C-1D9D-4A44-8985-EEBBF2AB0E82}" destId="{47FEA742-92DF-415B-A5ED-AB2D20F56DAD}" srcOrd="0" destOrd="0" presId="urn:microsoft.com/office/officeart/2005/8/layout/hChevron3"/>
    <dgm:cxn modelId="{D21D46F8-7E3D-40DE-8CDA-470080623D79}" type="presOf" srcId="{38A08681-2B9E-413F-822F-7DB29AC2DF7B}" destId="{85A32647-F727-4736-9748-ADC97873C83B}" srcOrd="0" destOrd="0" presId="urn:microsoft.com/office/officeart/2005/8/layout/hChevron3"/>
    <dgm:cxn modelId="{385032A0-CA63-4C79-84C6-C00B71776AAD}" srcId="{C4CBC72C-69A5-4085-96AA-3A31659784E6}" destId="{E315DC37-FD28-4F13-BD4D-5B19600AFACA}" srcOrd="1" destOrd="0" parTransId="{20007875-F742-4614-A912-6561735E2DFC}" sibTransId="{864E1553-51F9-4FE7-A104-FB4A5182232A}"/>
    <dgm:cxn modelId="{3A9C5E27-136D-407D-BF93-6C0DCD95B6A7}" srcId="{C4CBC72C-69A5-4085-96AA-3A31659784E6}" destId="{447BFB4C-1D9D-4A44-8985-EEBBF2AB0E82}" srcOrd="0" destOrd="0" parTransId="{04F8AEA1-3957-42A2-B4EB-3D9A665384E4}" sibTransId="{18FAD2F1-657E-43EF-8DDA-0EF9EA306952}"/>
    <dgm:cxn modelId="{DAB18AD9-9837-4626-9E93-A56E7306B518}" srcId="{C4CBC72C-69A5-4085-96AA-3A31659784E6}" destId="{38A08681-2B9E-413F-822F-7DB29AC2DF7B}" srcOrd="2" destOrd="0" parTransId="{38F86083-78B9-497B-80BD-1E5D74EF188A}" sibTransId="{0283AC7E-B840-4DFA-A6B1-674DD9FC15AD}"/>
    <dgm:cxn modelId="{D78A4A22-40EE-46BC-BE4E-C76FA556FE04}" type="presOf" srcId="{E315DC37-FD28-4F13-BD4D-5B19600AFACA}" destId="{20F45681-ADD0-4810-91D2-D5DEACCC2E12}" srcOrd="0" destOrd="0" presId="urn:microsoft.com/office/officeart/2005/8/layout/hChevron3"/>
    <dgm:cxn modelId="{48833D48-9C96-420C-8E1D-7AD3A9A67E82}" type="presParOf" srcId="{B58A68CF-0F5C-4C95-8CEB-33CDB457B621}" destId="{47FEA742-92DF-415B-A5ED-AB2D20F56DAD}" srcOrd="0" destOrd="0" presId="urn:microsoft.com/office/officeart/2005/8/layout/hChevron3"/>
    <dgm:cxn modelId="{95C5E53F-ECF8-49FD-ABCC-A1B00789E761}" type="presParOf" srcId="{B58A68CF-0F5C-4C95-8CEB-33CDB457B621}" destId="{208E261D-8CC7-4B75-AA18-FD6A9B984FD8}" srcOrd="1" destOrd="0" presId="urn:microsoft.com/office/officeart/2005/8/layout/hChevron3"/>
    <dgm:cxn modelId="{8B18E9FF-4EA7-4A68-9AE6-2932EB4F9B11}" type="presParOf" srcId="{B58A68CF-0F5C-4C95-8CEB-33CDB457B621}" destId="{20F45681-ADD0-4810-91D2-D5DEACCC2E12}" srcOrd="2" destOrd="0" presId="urn:microsoft.com/office/officeart/2005/8/layout/hChevron3"/>
    <dgm:cxn modelId="{18210785-D0A3-48C5-8017-D366391B600B}" type="presParOf" srcId="{B58A68CF-0F5C-4C95-8CEB-33CDB457B621}" destId="{89235F03-69F6-4FE3-9FFD-4A02377EB1EF}" srcOrd="3" destOrd="0" presId="urn:microsoft.com/office/officeart/2005/8/layout/hChevron3"/>
    <dgm:cxn modelId="{5E102E50-A7C8-448C-B78C-0DFE2580DA5F}" type="presParOf" srcId="{B58A68CF-0F5C-4C95-8CEB-33CDB457B621}" destId="{85A32647-F727-4736-9748-ADC97873C83B}"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C72C-69A5-4085-96AA-3A31659784E6}"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pt-BR"/>
        </a:p>
      </dgm:t>
    </dgm:pt>
    <dgm:pt modelId="{447BFB4C-1D9D-4A44-8985-EEBBF2AB0E82}">
      <dgm:prSet phldrT="[Texto]"/>
      <dgm:spPr/>
      <dgm:t>
        <a:bodyPr/>
        <a:lstStyle/>
        <a:p>
          <a:r>
            <a:rPr lang="es-ES" noProof="0" dirty="0"/>
            <a:t>Clase presencial</a:t>
          </a:r>
        </a:p>
        <a:p>
          <a:r>
            <a:rPr lang="es-ES" noProof="0" dirty="0"/>
            <a:t>Y </a:t>
          </a:r>
        </a:p>
        <a:p>
          <a:r>
            <a:rPr lang="es-ES" noProof="0" dirty="0"/>
            <a:t>Online</a:t>
          </a:r>
        </a:p>
        <a:p>
          <a:endParaRPr lang="es-ES" noProof="0" dirty="0"/>
        </a:p>
      </dgm:t>
    </dgm:pt>
    <dgm:pt modelId="{04F8AEA1-3957-42A2-B4EB-3D9A665384E4}" type="parTrans" cxnId="{3A9C5E27-136D-407D-BF93-6C0DCD95B6A7}">
      <dgm:prSet/>
      <dgm:spPr/>
      <dgm:t>
        <a:bodyPr/>
        <a:lstStyle/>
        <a:p>
          <a:endParaRPr lang="es-ES" noProof="0" dirty="0"/>
        </a:p>
      </dgm:t>
    </dgm:pt>
    <dgm:pt modelId="{18FAD2F1-657E-43EF-8DDA-0EF9EA306952}" type="sibTrans" cxnId="{3A9C5E27-136D-407D-BF93-6C0DCD95B6A7}">
      <dgm:prSet/>
      <dgm:spPr/>
      <dgm:t>
        <a:bodyPr/>
        <a:lstStyle/>
        <a:p>
          <a:endParaRPr lang="es-ES" noProof="0" dirty="0"/>
        </a:p>
      </dgm:t>
    </dgm:pt>
    <dgm:pt modelId="{E315DC37-FD28-4F13-BD4D-5B19600AFACA}">
      <dgm:prSet phldrT="[Texto]" custT="1"/>
      <dgm:spPr/>
      <dgm:t>
        <a:bodyPr/>
        <a:lstStyle/>
        <a:p>
          <a:r>
            <a:rPr lang="es-ES" sz="1400" noProof="0" dirty="0"/>
            <a:t>Herramientas de Software</a:t>
          </a:r>
        </a:p>
        <a:p>
          <a:r>
            <a:rPr lang="es-ES" sz="1400" noProof="0" dirty="0"/>
            <a:t>Experimentación laboratorio Remoto Online y Virtual</a:t>
          </a:r>
        </a:p>
      </dgm:t>
    </dgm:pt>
    <dgm:pt modelId="{20007875-F742-4614-A912-6561735E2DFC}" type="parTrans" cxnId="{385032A0-CA63-4C79-84C6-C00B71776AAD}">
      <dgm:prSet/>
      <dgm:spPr/>
      <dgm:t>
        <a:bodyPr/>
        <a:lstStyle/>
        <a:p>
          <a:endParaRPr lang="es-ES" noProof="0" dirty="0"/>
        </a:p>
      </dgm:t>
    </dgm:pt>
    <dgm:pt modelId="{864E1553-51F9-4FE7-A104-FB4A5182232A}" type="sibTrans" cxnId="{385032A0-CA63-4C79-84C6-C00B71776AAD}">
      <dgm:prSet/>
      <dgm:spPr/>
      <dgm:t>
        <a:bodyPr/>
        <a:lstStyle/>
        <a:p>
          <a:endParaRPr lang="es-ES" noProof="0" dirty="0"/>
        </a:p>
      </dgm:t>
    </dgm:pt>
    <dgm:pt modelId="{38A08681-2B9E-413F-822F-7DB29AC2DF7B}">
      <dgm:prSet phldrT="[Texto]"/>
      <dgm:spPr/>
      <dgm:t>
        <a:bodyPr/>
        <a:lstStyle/>
        <a:p>
          <a:r>
            <a:rPr lang="es-ES" noProof="0" dirty="0"/>
            <a:t>Experimentación y reafirmación en</a:t>
          </a:r>
        </a:p>
        <a:p>
          <a:r>
            <a:rPr lang="es-ES" noProof="0" dirty="0"/>
            <a:t>Laboratorio</a:t>
          </a:r>
        </a:p>
        <a:p>
          <a:r>
            <a:rPr lang="es-ES" noProof="0" dirty="0"/>
            <a:t>Físico</a:t>
          </a:r>
        </a:p>
      </dgm:t>
    </dgm:pt>
    <dgm:pt modelId="{38F86083-78B9-497B-80BD-1E5D74EF188A}" type="parTrans" cxnId="{DAB18AD9-9837-4626-9E93-A56E7306B518}">
      <dgm:prSet/>
      <dgm:spPr/>
      <dgm:t>
        <a:bodyPr/>
        <a:lstStyle/>
        <a:p>
          <a:endParaRPr lang="es-ES" noProof="0" dirty="0"/>
        </a:p>
      </dgm:t>
    </dgm:pt>
    <dgm:pt modelId="{0283AC7E-B840-4DFA-A6B1-674DD9FC15AD}" type="sibTrans" cxnId="{DAB18AD9-9837-4626-9E93-A56E7306B518}">
      <dgm:prSet/>
      <dgm:spPr/>
      <dgm:t>
        <a:bodyPr/>
        <a:lstStyle/>
        <a:p>
          <a:endParaRPr lang="es-ES" noProof="0" dirty="0"/>
        </a:p>
      </dgm:t>
    </dgm:pt>
    <dgm:pt modelId="{E36DC6EC-B162-4A3B-A81E-58ACDAC3CDDC}">
      <dgm:prSet/>
      <dgm:spPr/>
      <dgm:t>
        <a:bodyPr/>
        <a:lstStyle/>
        <a:p>
          <a:r>
            <a:rPr lang="es-ES" noProof="0" dirty="0"/>
            <a:t>Consolidación de conocimiento</a:t>
          </a:r>
        </a:p>
      </dgm:t>
    </dgm:pt>
    <dgm:pt modelId="{7AE5F370-AB25-45F0-87D6-4BF9FCD72735}" type="parTrans" cxnId="{A3168484-F805-4DCD-A739-C2606B238DF2}">
      <dgm:prSet/>
      <dgm:spPr/>
      <dgm:t>
        <a:bodyPr/>
        <a:lstStyle/>
        <a:p>
          <a:endParaRPr lang="pt-BR"/>
        </a:p>
      </dgm:t>
    </dgm:pt>
    <dgm:pt modelId="{26A4617D-21AF-43E9-8A26-3ACDFD95F3AC}" type="sibTrans" cxnId="{A3168484-F805-4DCD-A739-C2606B238DF2}">
      <dgm:prSet/>
      <dgm:spPr/>
      <dgm:t>
        <a:bodyPr/>
        <a:lstStyle/>
        <a:p>
          <a:endParaRPr lang="pt-BR"/>
        </a:p>
      </dgm:t>
    </dgm:pt>
    <dgm:pt modelId="{B58A68CF-0F5C-4C95-8CEB-33CDB457B621}" type="pres">
      <dgm:prSet presAssocID="{C4CBC72C-69A5-4085-96AA-3A31659784E6}" presName="Name0" presStyleCnt="0">
        <dgm:presLayoutVars>
          <dgm:dir/>
          <dgm:resizeHandles val="exact"/>
        </dgm:presLayoutVars>
      </dgm:prSet>
      <dgm:spPr/>
      <dgm:t>
        <a:bodyPr/>
        <a:lstStyle/>
        <a:p>
          <a:endParaRPr lang="en-US"/>
        </a:p>
      </dgm:t>
    </dgm:pt>
    <dgm:pt modelId="{47FEA742-92DF-415B-A5ED-AB2D20F56DAD}" type="pres">
      <dgm:prSet presAssocID="{447BFB4C-1D9D-4A44-8985-EEBBF2AB0E82}" presName="parTxOnly" presStyleLbl="node1" presStyleIdx="0" presStyleCnt="4">
        <dgm:presLayoutVars>
          <dgm:bulletEnabled val="1"/>
        </dgm:presLayoutVars>
      </dgm:prSet>
      <dgm:spPr/>
      <dgm:t>
        <a:bodyPr/>
        <a:lstStyle/>
        <a:p>
          <a:endParaRPr lang="en-US"/>
        </a:p>
      </dgm:t>
    </dgm:pt>
    <dgm:pt modelId="{208E261D-8CC7-4B75-AA18-FD6A9B984FD8}" type="pres">
      <dgm:prSet presAssocID="{18FAD2F1-657E-43EF-8DDA-0EF9EA306952}" presName="parSpace" presStyleCnt="0"/>
      <dgm:spPr/>
    </dgm:pt>
    <dgm:pt modelId="{20F45681-ADD0-4810-91D2-D5DEACCC2E12}" type="pres">
      <dgm:prSet presAssocID="{E315DC37-FD28-4F13-BD4D-5B19600AFACA}" presName="parTxOnly" presStyleLbl="node1" presStyleIdx="1" presStyleCnt="4" custScaleX="116715" custScaleY="130145">
        <dgm:presLayoutVars>
          <dgm:bulletEnabled val="1"/>
        </dgm:presLayoutVars>
      </dgm:prSet>
      <dgm:spPr/>
      <dgm:t>
        <a:bodyPr/>
        <a:lstStyle/>
        <a:p>
          <a:endParaRPr lang="en-US"/>
        </a:p>
      </dgm:t>
    </dgm:pt>
    <dgm:pt modelId="{89235F03-69F6-4FE3-9FFD-4A02377EB1EF}" type="pres">
      <dgm:prSet presAssocID="{864E1553-51F9-4FE7-A104-FB4A5182232A}" presName="parSpace" presStyleCnt="0"/>
      <dgm:spPr/>
    </dgm:pt>
    <dgm:pt modelId="{85A32647-F727-4736-9748-ADC97873C83B}" type="pres">
      <dgm:prSet presAssocID="{38A08681-2B9E-413F-822F-7DB29AC2DF7B}" presName="parTxOnly" presStyleLbl="node1" presStyleIdx="2" presStyleCnt="4">
        <dgm:presLayoutVars>
          <dgm:bulletEnabled val="1"/>
        </dgm:presLayoutVars>
      </dgm:prSet>
      <dgm:spPr/>
      <dgm:t>
        <a:bodyPr/>
        <a:lstStyle/>
        <a:p>
          <a:endParaRPr lang="en-US"/>
        </a:p>
      </dgm:t>
    </dgm:pt>
    <dgm:pt modelId="{C7880698-8686-4938-872B-C60C85CE5F95}" type="pres">
      <dgm:prSet presAssocID="{0283AC7E-B840-4DFA-A6B1-674DD9FC15AD}" presName="parSpace" presStyleCnt="0"/>
      <dgm:spPr/>
    </dgm:pt>
    <dgm:pt modelId="{2C9D2212-D77B-4FB2-AF07-A36D21DE2367}" type="pres">
      <dgm:prSet presAssocID="{E36DC6EC-B162-4A3B-A81E-58ACDAC3CDDC}" presName="parTxOnly" presStyleLbl="node1" presStyleIdx="3" presStyleCnt="4">
        <dgm:presLayoutVars>
          <dgm:bulletEnabled val="1"/>
        </dgm:presLayoutVars>
      </dgm:prSet>
      <dgm:spPr/>
      <dgm:t>
        <a:bodyPr/>
        <a:lstStyle/>
        <a:p>
          <a:endParaRPr lang="en-US"/>
        </a:p>
      </dgm:t>
    </dgm:pt>
  </dgm:ptLst>
  <dgm:cxnLst>
    <dgm:cxn modelId="{7A6CCC88-EE66-460A-9C90-D2CBFBA86B94}" type="presOf" srcId="{E36DC6EC-B162-4A3B-A81E-58ACDAC3CDDC}" destId="{2C9D2212-D77B-4FB2-AF07-A36D21DE2367}" srcOrd="0" destOrd="0" presId="urn:microsoft.com/office/officeart/2005/8/layout/hChevron3"/>
    <dgm:cxn modelId="{D21D46F8-7E3D-40DE-8CDA-470080623D79}" type="presOf" srcId="{38A08681-2B9E-413F-822F-7DB29AC2DF7B}" destId="{85A32647-F727-4736-9748-ADC97873C83B}" srcOrd="0" destOrd="0" presId="urn:microsoft.com/office/officeart/2005/8/layout/hChevron3"/>
    <dgm:cxn modelId="{D78A4A22-40EE-46BC-BE4E-C76FA556FE04}" type="presOf" srcId="{E315DC37-FD28-4F13-BD4D-5B19600AFACA}" destId="{20F45681-ADD0-4810-91D2-D5DEACCC2E12}" srcOrd="0" destOrd="0" presId="urn:microsoft.com/office/officeart/2005/8/layout/hChevron3"/>
    <dgm:cxn modelId="{3A9C5E27-136D-407D-BF93-6C0DCD95B6A7}" srcId="{C4CBC72C-69A5-4085-96AA-3A31659784E6}" destId="{447BFB4C-1D9D-4A44-8985-EEBBF2AB0E82}" srcOrd="0" destOrd="0" parTransId="{04F8AEA1-3957-42A2-B4EB-3D9A665384E4}" sibTransId="{18FAD2F1-657E-43EF-8DDA-0EF9EA306952}"/>
    <dgm:cxn modelId="{37FEBFCD-F807-463E-8D3B-A0E3ACE1B987}" type="presOf" srcId="{C4CBC72C-69A5-4085-96AA-3A31659784E6}" destId="{B58A68CF-0F5C-4C95-8CEB-33CDB457B621}" srcOrd="0" destOrd="0" presId="urn:microsoft.com/office/officeart/2005/8/layout/hChevron3"/>
    <dgm:cxn modelId="{385032A0-CA63-4C79-84C6-C00B71776AAD}" srcId="{C4CBC72C-69A5-4085-96AA-3A31659784E6}" destId="{E315DC37-FD28-4F13-BD4D-5B19600AFACA}" srcOrd="1" destOrd="0" parTransId="{20007875-F742-4614-A912-6561735E2DFC}" sibTransId="{864E1553-51F9-4FE7-A104-FB4A5182232A}"/>
    <dgm:cxn modelId="{DAB18AD9-9837-4626-9E93-A56E7306B518}" srcId="{C4CBC72C-69A5-4085-96AA-3A31659784E6}" destId="{38A08681-2B9E-413F-822F-7DB29AC2DF7B}" srcOrd="2" destOrd="0" parTransId="{38F86083-78B9-497B-80BD-1E5D74EF188A}" sibTransId="{0283AC7E-B840-4DFA-A6B1-674DD9FC15AD}"/>
    <dgm:cxn modelId="{A3168484-F805-4DCD-A739-C2606B238DF2}" srcId="{C4CBC72C-69A5-4085-96AA-3A31659784E6}" destId="{E36DC6EC-B162-4A3B-A81E-58ACDAC3CDDC}" srcOrd="3" destOrd="0" parTransId="{7AE5F370-AB25-45F0-87D6-4BF9FCD72735}" sibTransId="{26A4617D-21AF-43E9-8A26-3ACDFD95F3AC}"/>
    <dgm:cxn modelId="{3302D2FA-0385-4F43-8EE2-BCC0C25FA347}" type="presOf" srcId="{447BFB4C-1D9D-4A44-8985-EEBBF2AB0E82}" destId="{47FEA742-92DF-415B-A5ED-AB2D20F56DAD}" srcOrd="0" destOrd="0" presId="urn:microsoft.com/office/officeart/2005/8/layout/hChevron3"/>
    <dgm:cxn modelId="{48833D48-9C96-420C-8E1D-7AD3A9A67E82}" type="presParOf" srcId="{B58A68CF-0F5C-4C95-8CEB-33CDB457B621}" destId="{47FEA742-92DF-415B-A5ED-AB2D20F56DAD}" srcOrd="0" destOrd="0" presId="urn:microsoft.com/office/officeart/2005/8/layout/hChevron3"/>
    <dgm:cxn modelId="{95C5E53F-ECF8-49FD-ABCC-A1B00789E761}" type="presParOf" srcId="{B58A68CF-0F5C-4C95-8CEB-33CDB457B621}" destId="{208E261D-8CC7-4B75-AA18-FD6A9B984FD8}" srcOrd="1" destOrd="0" presId="urn:microsoft.com/office/officeart/2005/8/layout/hChevron3"/>
    <dgm:cxn modelId="{8B18E9FF-4EA7-4A68-9AE6-2932EB4F9B11}" type="presParOf" srcId="{B58A68CF-0F5C-4C95-8CEB-33CDB457B621}" destId="{20F45681-ADD0-4810-91D2-D5DEACCC2E12}" srcOrd="2" destOrd="0" presId="urn:microsoft.com/office/officeart/2005/8/layout/hChevron3"/>
    <dgm:cxn modelId="{18210785-D0A3-48C5-8017-D366391B600B}" type="presParOf" srcId="{B58A68CF-0F5C-4C95-8CEB-33CDB457B621}" destId="{89235F03-69F6-4FE3-9FFD-4A02377EB1EF}" srcOrd="3" destOrd="0" presId="urn:microsoft.com/office/officeart/2005/8/layout/hChevron3"/>
    <dgm:cxn modelId="{5E102E50-A7C8-448C-B78C-0DFE2580DA5F}" type="presParOf" srcId="{B58A68CF-0F5C-4C95-8CEB-33CDB457B621}" destId="{85A32647-F727-4736-9748-ADC97873C83B}" srcOrd="4" destOrd="0" presId="urn:microsoft.com/office/officeart/2005/8/layout/hChevron3"/>
    <dgm:cxn modelId="{E20F24A9-D5A6-4449-AA79-A0892E981332}" type="presParOf" srcId="{B58A68CF-0F5C-4C95-8CEB-33CDB457B621}" destId="{C7880698-8686-4938-872B-C60C85CE5F95}" srcOrd="5" destOrd="0" presId="urn:microsoft.com/office/officeart/2005/8/layout/hChevron3"/>
    <dgm:cxn modelId="{2114EFF3-555C-4120-A57A-EE1586514FC0}" type="presParOf" srcId="{B58A68CF-0F5C-4C95-8CEB-33CDB457B621}" destId="{2C9D2212-D77B-4FB2-AF07-A36D21DE236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3CEDB4-2F47-4872-8AF3-E7ECCF3A8B0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pt-BR"/>
        </a:p>
      </dgm:t>
    </dgm:pt>
    <dgm:pt modelId="{453E844D-2253-4ED0-8492-9607A1D3820C}">
      <dgm:prSet phldrT="[Texto]"/>
      <dgm:spPr/>
      <dgm:t>
        <a:bodyPr/>
        <a:lstStyle/>
        <a:p>
          <a:r>
            <a:rPr lang="pt-BR" dirty="0"/>
            <a:t>DDE</a:t>
          </a:r>
        </a:p>
      </dgm:t>
    </dgm:pt>
    <dgm:pt modelId="{FE2C5DFB-F828-402B-94BA-724FA88F47EF}" type="parTrans" cxnId="{DDE5877C-F156-453E-BBED-538B2BCBB29A}">
      <dgm:prSet/>
      <dgm:spPr/>
      <dgm:t>
        <a:bodyPr/>
        <a:lstStyle/>
        <a:p>
          <a:endParaRPr lang="pt-BR"/>
        </a:p>
      </dgm:t>
    </dgm:pt>
    <dgm:pt modelId="{2C83FE8C-5CCB-45FC-9B3A-F51E99973DE4}" type="sibTrans" cxnId="{DDE5877C-F156-453E-BBED-538B2BCBB29A}">
      <dgm:prSet/>
      <dgm:spPr/>
      <dgm:t>
        <a:bodyPr/>
        <a:lstStyle/>
        <a:p>
          <a:endParaRPr lang="pt-BR"/>
        </a:p>
      </dgm:t>
    </dgm:pt>
    <dgm:pt modelId="{CE34DEEE-F445-4CC5-806E-68A0A39CD35B}">
      <dgm:prSet phldrT="[Texto]"/>
      <dgm:spPr/>
      <dgm:t>
        <a:bodyPr/>
        <a:lstStyle/>
        <a:p>
          <a:pPr algn="ctr"/>
          <a:r>
            <a:rPr lang="es-NI" noProof="0" dirty="0"/>
            <a:t>Carreras con acreditaciones</a:t>
          </a:r>
        </a:p>
      </dgm:t>
    </dgm:pt>
    <dgm:pt modelId="{8D5838A4-1476-465D-A303-2B23A7BF475A}" type="parTrans" cxnId="{3F49A823-630B-4C92-94FD-0A3E313429F6}">
      <dgm:prSet/>
      <dgm:spPr/>
      <dgm:t>
        <a:bodyPr/>
        <a:lstStyle/>
        <a:p>
          <a:endParaRPr lang="pt-BR"/>
        </a:p>
      </dgm:t>
    </dgm:pt>
    <dgm:pt modelId="{B3EBA40C-BA3D-435A-A8DF-3C02D93CAED1}" type="sibTrans" cxnId="{3F49A823-630B-4C92-94FD-0A3E313429F6}">
      <dgm:prSet/>
      <dgm:spPr/>
      <dgm:t>
        <a:bodyPr/>
        <a:lstStyle/>
        <a:p>
          <a:endParaRPr lang="pt-BR"/>
        </a:p>
      </dgm:t>
    </dgm:pt>
    <dgm:pt modelId="{C9D6CA29-21F6-40E0-A43C-8184CA53DB22}">
      <dgm:prSet phldrT="[Texto]" custT="1"/>
      <dgm:spPr/>
      <dgm:t>
        <a:bodyPr/>
        <a:lstStyle/>
        <a:p>
          <a:r>
            <a:rPr lang="es-NI" sz="1600" noProof="0" dirty="0" err="1"/>
            <a:t>Infraes-tructuras</a:t>
          </a:r>
          <a:endParaRPr lang="es-NI" sz="1600" noProof="0" dirty="0"/>
        </a:p>
      </dgm:t>
    </dgm:pt>
    <dgm:pt modelId="{276765A0-A0F3-40B2-8052-62DBCB00D081}" type="parTrans" cxnId="{0AF5A20A-6C8C-4C42-AD9A-34ED81AA3B87}">
      <dgm:prSet/>
      <dgm:spPr/>
      <dgm:t>
        <a:bodyPr/>
        <a:lstStyle/>
        <a:p>
          <a:endParaRPr lang="pt-BR"/>
        </a:p>
      </dgm:t>
    </dgm:pt>
    <dgm:pt modelId="{EC4654FE-93A0-4F94-9904-CF9EF4C5564C}" type="sibTrans" cxnId="{0AF5A20A-6C8C-4C42-AD9A-34ED81AA3B87}">
      <dgm:prSet/>
      <dgm:spPr/>
      <dgm:t>
        <a:bodyPr/>
        <a:lstStyle/>
        <a:p>
          <a:endParaRPr lang="pt-BR"/>
        </a:p>
      </dgm:t>
    </dgm:pt>
    <dgm:pt modelId="{5F016F97-F94C-43A9-87A6-C6F6D40F08E6}">
      <dgm:prSet phldrT="[Texto]"/>
      <dgm:spPr/>
      <dgm:t>
        <a:bodyPr/>
        <a:lstStyle/>
        <a:p>
          <a:r>
            <a:rPr lang="es-NI" noProof="0" dirty="0"/>
            <a:t>Laboratorios </a:t>
          </a:r>
        </a:p>
        <a:p>
          <a:r>
            <a:rPr lang="es-NI" noProof="0" dirty="0"/>
            <a:t>Físicos</a:t>
          </a:r>
        </a:p>
      </dgm:t>
    </dgm:pt>
    <dgm:pt modelId="{C6DCAFF4-A045-46BC-8BA8-AFCA01879F64}" type="parTrans" cxnId="{0E4F4CBC-FD26-4DC9-BA4C-2168E77A2F97}">
      <dgm:prSet/>
      <dgm:spPr/>
      <dgm:t>
        <a:bodyPr/>
        <a:lstStyle/>
        <a:p>
          <a:endParaRPr lang="pt-BR"/>
        </a:p>
      </dgm:t>
    </dgm:pt>
    <dgm:pt modelId="{611466E3-DE28-4602-8839-23520B414140}" type="sibTrans" cxnId="{0E4F4CBC-FD26-4DC9-BA4C-2168E77A2F97}">
      <dgm:prSet/>
      <dgm:spPr/>
      <dgm:t>
        <a:bodyPr/>
        <a:lstStyle/>
        <a:p>
          <a:endParaRPr lang="pt-BR"/>
        </a:p>
      </dgm:t>
    </dgm:pt>
    <dgm:pt modelId="{6EA96C8B-57B8-463A-B768-B2C35D247F72}">
      <dgm:prSet phldrT="[Texto]"/>
      <dgm:spPr/>
      <dgm:t>
        <a:bodyPr/>
        <a:lstStyle/>
        <a:p>
          <a:r>
            <a:rPr lang="pt-BR" dirty="0"/>
            <a:t>Vision</a:t>
          </a:r>
        </a:p>
      </dgm:t>
    </dgm:pt>
    <dgm:pt modelId="{457C4A21-C7DC-40A7-8987-8CDE4C2949C2}" type="parTrans" cxnId="{0422D728-47C3-4933-A30A-46C8A202F877}">
      <dgm:prSet/>
      <dgm:spPr/>
      <dgm:t>
        <a:bodyPr/>
        <a:lstStyle/>
        <a:p>
          <a:endParaRPr lang="pt-BR"/>
        </a:p>
      </dgm:t>
    </dgm:pt>
    <dgm:pt modelId="{F8AFD143-4FC6-4523-B757-5E6AA90601F9}" type="sibTrans" cxnId="{0422D728-47C3-4933-A30A-46C8A202F877}">
      <dgm:prSet/>
      <dgm:spPr/>
      <dgm:t>
        <a:bodyPr/>
        <a:lstStyle/>
        <a:p>
          <a:endParaRPr lang="pt-BR"/>
        </a:p>
      </dgm:t>
    </dgm:pt>
    <dgm:pt modelId="{D166322E-2B84-47C1-A8B7-DC65106BCDD9}">
      <dgm:prSet phldrT="[Texto]"/>
      <dgm:spPr/>
      <dgm:t>
        <a:bodyPr/>
        <a:lstStyle/>
        <a:p>
          <a:r>
            <a:rPr lang="pt-BR" dirty="0"/>
            <a:t>Nuevas tecnologias emergentes.</a:t>
          </a:r>
        </a:p>
      </dgm:t>
    </dgm:pt>
    <dgm:pt modelId="{48709DE3-27ED-4A37-B7DF-097E54AF37A9}" type="parTrans" cxnId="{5D342845-9B72-450C-B1F6-8EF1B8AFDCF4}">
      <dgm:prSet/>
      <dgm:spPr/>
      <dgm:t>
        <a:bodyPr/>
        <a:lstStyle/>
        <a:p>
          <a:endParaRPr lang="pt-BR"/>
        </a:p>
      </dgm:t>
    </dgm:pt>
    <dgm:pt modelId="{25B409C4-2934-46EE-9BB9-831761350375}" type="sibTrans" cxnId="{5D342845-9B72-450C-B1F6-8EF1B8AFDCF4}">
      <dgm:prSet/>
      <dgm:spPr/>
      <dgm:t>
        <a:bodyPr/>
        <a:lstStyle/>
        <a:p>
          <a:endParaRPr lang="pt-BR"/>
        </a:p>
      </dgm:t>
    </dgm:pt>
    <dgm:pt modelId="{083A8B5D-1CD2-4D77-BD1E-33ABDD843113}" type="pres">
      <dgm:prSet presAssocID="{703CEDB4-2F47-4872-8AF3-E7ECCF3A8B0E}" presName="Name0" presStyleCnt="0">
        <dgm:presLayoutVars>
          <dgm:chMax/>
          <dgm:chPref/>
          <dgm:dir/>
          <dgm:animLvl val="lvl"/>
        </dgm:presLayoutVars>
      </dgm:prSet>
      <dgm:spPr/>
      <dgm:t>
        <a:bodyPr/>
        <a:lstStyle/>
        <a:p>
          <a:endParaRPr lang="en-US"/>
        </a:p>
      </dgm:t>
    </dgm:pt>
    <dgm:pt modelId="{7CB561F3-E90D-4B1F-BC17-0260DBA905E6}" type="pres">
      <dgm:prSet presAssocID="{453E844D-2253-4ED0-8492-9607A1D3820C}" presName="composite" presStyleCnt="0"/>
      <dgm:spPr/>
    </dgm:pt>
    <dgm:pt modelId="{D9E01DAB-C602-4AAB-B80C-82E59E958A54}" type="pres">
      <dgm:prSet presAssocID="{453E844D-2253-4ED0-8492-9607A1D3820C}" presName="Parent1" presStyleLbl="node1" presStyleIdx="0" presStyleCnt="6">
        <dgm:presLayoutVars>
          <dgm:chMax val="1"/>
          <dgm:chPref val="1"/>
          <dgm:bulletEnabled val="1"/>
        </dgm:presLayoutVars>
      </dgm:prSet>
      <dgm:spPr/>
      <dgm:t>
        <a:bodyPr/>
        <a:lstStyle/>
        <a:p>
          <a:endParaRPr lang="en-US"/>
        </a:p>
      </dgm:t>
    </dgm:pt>
    <dgm:pt modelId="{6E0866B2-D8CC-45E3-9CB1-8835EA8A8EC8}" type="pres">
      <dgm:prSet presAssocID="{453E844D-2253-4ED0-8492-9607A1D3820C}" presName="Childtext1" presStyleLbl="revTx" presStyleIdx="0" presStyleCnt="3">
        <dgm:presLayoutVars>
          <dgm:chMax val="0"/>
          <dgm:chPref val="0"/>
          <dgm:bulletEnabled val="1"/>
        </dgm:presLayoutVars>
      </dgm:prSet>
      <dgm:spPr/>
      <dgm:t>
        <a:bodyPr/>
        <a:lstStyle/>
        <a:p>
          <a:endParaRPr lang="en-US"/>
        </a:p>
      </dgm:t>
    </dgm:pt>
    <dgm:pt modelId="{46DD10DA-919F-4CC4-90E2-CE5C46A00FAA}" type="pres">
      <dgm:prSet presAssocID="{453E844D-2253-4ED0-8492-9607A1D3820C}" presName="BalanceSpacing" presStyleCnt="0"/>
      <dgm:spPr/>
    </dgm:pt>
    <dgm:pt modelId="{C2445D8A-3870-4D1B-87E7-F32E26A5E6FF}" type="pres">
      <dgm:prSet presAssocID="{453E844D-2253-4ED0-8492-9607A1D3820C}" presName="BalanceSpacing1" presStyleCnt="0"/>
      <dgm:spPr/>
    </dgm:pt>
    <dgm:pt modelId="{D2D2AA5F-8762-45D1-BD31-215101853237}" type="pres">
      <dgm:prSet presAssocID="{2C83FE8C-5CCB-45FC-9B3A-F51E99973DE4}" presName="Accent1Text" presStyleLbl="node1" presStyleIdx="1" presStyleCnt="6"/>
      <dgm:spPr/>
      <dgm:t>
        <a:bodyPr/>
        <a:lstStyle/>
        <a:p>
          <a:endParaRPr lang="en-US"/>
        </a:p>
      </dgm:t>
    </dgm:pt>
    <dgm:pt modelId="{DF034995-7A8F-4AF2-87FE-9CA20E7B6412}" type="pres">
      <dgm:prSet presAssocID="{2C83FE8C-5CCB-45FC-9B3A-F51E99973DE4}" presName="spaceBetweenRectangles" presStyleCnt="0"/>
      <dgm:spPr/>
    </dgm:pt>
    <dgm:pt modelId="{0C3A68F8-71A7-4124-BCFA-08FD15691B31}" type="pres">
      <dgm:prSet presAssocID="{C9D6CA29-21F6-40E0-A43C-8184CA53DB22}" presName="composite" presStyleCnt="0"/>
      <dgm:spPr/>
    </dgm:pt>
    <dgm:pt modelId="{B977CF0F-7F42-4F45-93A8-1C1C430C5A55}" type="pres">
      <dgm:prSet presAssocID="{C9D6CA29-21F6-40E0-A43C-8184CA53DB22}" presName="Parent1" presStyleLbl="node1" presStyleIdx="2" presStyleCnt="6">
        <dgm:presLayoutVars>
          <dgm:chMax val="1"/>
          <dgm:chPref val="1"/>
          <dgm:bulletEnabled val="1"/>
        </dgm:presLayoutVars>
      </dgm:prSet>
      <dgm:spPr/>
      <dgm:t>
        <a:bodyPr/>
        <a:lstStyle/>
        <a:p>
          <a:endParaRPr lang="en-US"/>
        </a:p>
      </dgm:t>
    </dgm:pt>
    <dgm:pt modelId="{B3F40B2F-4292-4106-A9EB-52AC784D4AEA}" type="pres">
      <dgm:prSet presAssocID="{C9D6CA29-21F6-40E0-A43C-8184CA53DB22}" presName="Childtext1" presStyleLbl="revTx" presStyleIdx="1" presStyleCnt="3">
        <dgm:presLayoutVars>
          <dgm:chMax val="0"/>
          <dgm:chPref val="0"/>
          <dgm:bulletEnabled val="1"/>
        </dgm:presLayoutVars>
      </dgm:prSet>
      <dgm:spPr/>
      <dgm:t>
        <a:bodyPr/>
        <a:lstStyle/>
        <a:p>
          <a:endParaRPr lang="en-US"/>
        </a:p>
      </dgm:t>
    </dgm:pt>
    <dgm:pt modelId="{7FBBD95E-DA45-48C8-B081-5847E9A0D3DE}" type="pres">
      <dgm:prSet presAssocID="{C9D6CA29-21F6-40E0-A43C-8184CA53DB22}" presName="BalanceSpacing" presStyleCnt="0"/>
      <dgm:spPr/>
    </dgm:pt>
    <dgm:pt modelId="{257A83A5-7241-428C-B8B9-E1BD5653009F}" type="pres">
      <dgm:prSet presAssocID="{C9D6CA29-21F6-40E0-A43C-8184CA53DB22}" presName="BalanceSpacing1" presStyleCnt="0"/>
      <dgm:spPr/>
    </dgm:pt>
    <dgm:pt modelId="{8A97A2CB-5594-4C47-80DE-F947473C43AD}" type="pres">
      <dgm:prSet presAssocID="{EC4654FE-93A0-4F94-9904-CF9EF4C5564C}" presName="Accent1Text" presStyleLbl="node1" presStyleIdx="3" presStyleCnt="6"/>
      <dgm:spPr/>
      <dgm:t>
        <a:bodyPr/>
        <a:lstStyle/>
        <a:p>
          <a:endParaRPr lang="en-US"/>
        </a:p>
      </dgm:t>
    </dgm:pt>
    <dgm:pt modelId="{00AD6C54-56DD-4A7C-918F-72D332BE0041}" type="pres">
      <dgm:prSet presAssocID="{EC4654FE-93A0-4F94-9904-CF9EF4C5564C}" presName="spaceBetweenRectangles" presStyleCnt="0"/>
      <dgm:spPr/>
    </dgm:pt>
    <dgm:pt modelId="{017B9836-168D-4C9A-B25F-E08C6BE06C93}" type="pres">
      <dgm:prSet presAssocID="{6EA96C8B-57B8-463A-B768-B2C35D247F72}" presName="composite" presStyleCnt="0"/>
      <dgm:spPr/>
    </dgm:pt>
    <dgm:pt modelId="{36A4516B-0620-4C6F-971C-112972A93F5D}" type="pres">
      <dgm:prSet presAssocID="{6EA96C8B-57B8-463A-B768-B2C35D247F72}" presName="Parent1" presStyleLbl="node1" presStyleIdx="4" presStyleCnt="6">
        <dgm:presLayoutVars>
          <dgm:chMax val="1"/>
          <dgm:chPref val="1"/>
          <dgm:bulletEnabled val="1"/>
        </dgm:presLayoutVars>
      </dgm:prSet>
      <dgm:spPr/>
      <dgm:t>
        <a:bodyPr/>
        <a:lstStyle/>
        <a:p>
          <a:endParaRPr lang="en-US"/>
        </a:p>
      </dgm:t>
    </dgm:pt>
    <dgm:pt modelId="{69D5614C-4A38-4553-B584-F1701D88979F}" type="pres">
      <dgm:prSet presAssocID="{6EA96C8B-57B8-463A-B768-B2C35D247F72}" presName="Childtext1" presStyleLbl="revTx" presStyleIdx="2" presStyleCnt="3">
        <dgm:presLayoutVars>
          <dgm:chMax val="0"/>
          <dgm:chPref val="0"/>
          <dgm:bulletEnabled val="1"/>
        </dgm:presLayoutVars>
      </dgm:prSet>
      <dgm:spPr/>
      <dgm:t>
        <a:bodyPr/>
        <a:lstStyle/>
        <a:p>
          <a:endParaRPr lang="en-US"/>
        </a:p>
      </dgm:t>
    </dgm:pt>
    <dgm:pt modelId="{4F479C6F-1463-4F66-8E82-83B85589F594}" type="pres">
      <dgm:prSet presAssocID="{6EA96C8B-57B8-463A-B768-B2C35D247F72}" presName="BalanceSpacing" presStyleCnt="0"/>
      <dgm:spPr/>
    </dgm:pt>
    <dgm:pt modelId="{5B11A5E0-3201-4F68-897F-EAFDE672F7C7}" type="pres">
      <dgm:prSet presAssocID="{6EA96C8B-57B8-463A-B768-B2C35D247F72}" presName="BalanceSpacing1" presStyleCnt="0"/>
      <dgm:spPr/>
    </dgm:pt>
    <dgm:pt modelId="{0F86CFEC-9777-4AA2-871F-60BF190A502E}" type="pres">
      <dgm:prSet presAssocID="{F8AFD143-4FC6-4523-B757-5E6AA90601F9}" presName="Accent1Text" presStyleLbl="node1" presStyleIdx="5" presStyleCnt="6"/>
      <dgm:spPr/>
      <dgm:t>
        <a:bodyPr/>
        <a:lstStyle/>
        <a:p>
          <a:endParaRPr lang="en-US"/>
        </a:p>
      </dgm:t>
    </dgm:pt>
  </dgm:ptLst>
  <dgm:cxnLst>
    <dgm:cxn modelId="{3F49A823-630B-4C92-94FD-0A3E313429F6}" srcId="{453E844D-2253-4ED0-8492-9607A1D3820C}" destId="{CE34DEEE-F445-4CC5-806E-68A0A39CD35B}" srcOrd="0" destOrd="0" parTransId="{8D5838A4-1476-465D-A303-2B23A7BF475A}" sibTransId="{B3EBA40C-BA3D-435A-A8DF-3C02D93CAED1}"/>
    <dgm:cxn modelId="{C063F300-00EC-4FBA-9D83-86263FE2FC8C}" type="presOf" srcId="{D166322E-2B84-47C1-A8B7-DC65106BCDD9}" destId="{69D5614C-4A38-4553-B584-F1701D88979F}" srcOrd="0" destOrd="0" presId="urn:microsoft.com/office/officeart/2008/layout/AlternatingHexagons"/>
    <dgm:cxn modelId="{0846489A-9E69-4F29-AC49-77355F88A773}" type="presOf" srcId="{703CEDB4-2F47-4872-8AF3-E7ECCF3A8B0E}" destId="{083A8B5D-1CD2-4D77-BD1E-33ABDD843113}" srcOrd="0" destOrd="0" presId="urn:microsoft.com/office/officeart/2008/layout/AlternatingHexagons"/>
    <dgm:cxn modelId="{5D342845-9B72-450C-B1F6-8EF1B8AFDCF4}" srcId="{6EA96C8B-57B8-463A-B768-B2C35D247F72}" destId="{D166322E-2B84-47C1-A8B7-DC65106BCDD9}" srcOrd="0" destOrd="0" parTransId="{48709DE3-27ED-4A37-B7DF-097E54AF37A9}" sibTransId="{25B409C4-2934-46EE-9BB9-831761350375}"/>
    <dgm:cxn modelId="{0422D728-47C3-4933-A30A-46C8A202F877}" srcId="{703CEDB4-2F47-4872-8AF3-E7ECCF3A8B0E}" destId="{6EA96C8B-57B8-463A-B768-B2C35D247F72}" srcOrd="2" destOrd="0" parTransId="{457C4A21-C7DC-40A7-8987-8CDE4C2949C2}" sibTransId="{F8AFD143-4FC6-4523-B757-5E6AA90601F9}"/>
    <dgm:cxn modelId="{E84E1031-4FD7-4635-A563-1FEDB9B16EBA}" type="presOf" srcId="{CE34DEEE-F445-4CC5-806E-68A0A39CD35B}" destId="{6E0866B2-D8CC-45E3-9CB1-8835EA8A8EC8}" srcOrd="0" destOrd="0" presId="urn:microsoft.com/office/officeart/2008/layout/AlternatingHexagons"/>
    <dgm:cxn modelId="{1682245F-CD7B-499E-90D7-097EA780B70D}" type="presOf" srcId="{6EA96C8B-57B8-463A-B768-B2C35D247F72}" destId="{36A4516B-0620-4C6F-971C-112972A93F5D}" srcOrd="0" destOrd="0" presId="urn:microsoft.com/office/officeart/2008/layout/AlternatingHexagons"/>
    <dgm:cxn modelId="{1CCD1547-E555-454B-935D-87D5BF7D76B6}" type="presOf" srcId="{5F016F97-F94C-43A9-87A6-C6F6D40F08E6}" destId="{B3F40B2F-4292-4106-A9EB-52AC784D4AEA}" srcOrd="0" destOrd="0" presId="urn:microsoft.com/office/officeart/2008/layout/AlternatingHexagons"/>
    <dgm:cxn modelId="{B3D0039D-A103-4130-819F-CFF8A0977B7F}" type="presOf" srcId="{F8AFD143-4FC6-4523-B757-5E6AA90601F9}" destId="{0F86CFEC-9777-4AA2-871F-60BF190A502E}" srcOrd="0" destOrd="0" presId="urn:microsoft.com/office/officeart/2008/layout/AlternatingHexagons"/>
    <dgm:cxn modelId="{0E4F4CBC-FD26-4DC9-BA4C-2168E77A2F97}" srcId="{C9D6CA29-21F6-40E0-A43C-8184CA53DB22}" destId="{5F016F97-F94C-43A9-87A6-C6F6D40F08E6}" srcOrd="0" destOrd="0" parTransId="{C6DCAFF4-A045-46BC-8BA8-AFCA01879F64}" sibTransId="{611466E3-DE28-4602-8839-23520B414140}"/>
    <dgm:cxn modelId="{EBF3E234-1CC6-42C3-B0A5-38A1EEE052BA}" type="presOf" srcId="{C9D6CA29-21F6-40E0-A43C-8184CA53DB22}" destId="{B977CF0F-7F42-4F45-93A8-1C1C430C5A55}" srcOrd="0" destOrd="0" presId="urn:microsoft.com/office/officeart/2008/layout/AlternatingHexagons"/>
    <dgm:cxn modelId="{0AF5A20A-6C8C-4C42-AD9A-34ED81AA3B87}" srcId="{703CEDB4-2F47-4872-8AF3-E7ECCF3A8B0E}" destId="{C9D6CA29-21F6-40E0-A43C-8184CA53DB22}" srcOrd="1" destOrd="0" parTransId="{276765A0-A0F3-40B2-8052-62DBCB00D081}" sibTransId="{EC4654FE-93A0-4F94-9904-CF9EF4C5564C}"/>
    <dgm:cxn modelId="{E6A711CC-5B8E-4F7E-B6FC-7CD2D0D4C350}" type="presOf" srcId="{453E844D-2253-4ED0-8492-9607A1D3820C}" destId="{D9E01DAB-C602-4AAB-B80C-82E59E958A54}" srcOrd="0" destOrd="0" presId="urn:microsoft.com/office/officeart/2008/layout/AlternatingHexagons"/>
    <dgm:cxn modelId="{8B352006-9849-4203-A4F9-7CF560818A03}" type="presOf" srcId="{EC4654FE-93A0-4F94-9904-CF9EF4C5564C}" destId="{8A97A2CB-5594-4C47-80DE-F947473C43AD}" srcOrd="0" destOrd="0" presId="urn:microsoft.com/office/officeart/2008/layout/AlternatingHexagons"/>
    <dgm:cxn modelId="{6643A284-58EF-4E51-AAB6-70FDB42EFD3D}" type="presOf" srcId="{2C83FE8C-5CCB-45FC-9B3A-F51E99973DE4}" destId="{D2D2AA5F-8762-45D1-BD31-215101853237}" srcOrd="0" destOrd="0" presId="urn:microsoft.com/office/officeart/2008/layout/AlternatingHexagons"/>
    <dgm:cxn modelId="{DDE5877C-F156-453E-BBED-538B2BCBB29A}" srcId="{703CEDB4-2F47-4872-8AF3-E7ECCF3A8B0E}" destId="{453E844D-2253-4ED0-8492-9607A1D3820C}" srcOrd="0" destOrd="0" parTransId="{FE2C5DFB-F828-402B-94BA-724FA88F47EF}" sibTransId="{2C83FE8C-5CCB-45FC-9B3A-F51E99973DE4}"/>
    <dgm:cxn modelId="{760B1075-AE59-40C4-9DF8-E7026BB39C3F}" type="presParOf" srcId="{083A8B5D-1CD2-4D77-BD1E-33ABDD843113}" destId="{7CB561F3-E90D-4B1F-BC17-0260DBA905E6}" srcOrd="0" destOrd="0" presId="urn:microsoft.com/office/officeart/2008/layout/AlternatingHexagons"/>
    <dgm:cxn modelId="{43079ABB-2FEC-4758-82EA-8C42A1212F96}" type="presParOf" srcId="{7CB561F3-E90D-4B1F-BC17-0260DBA905E6}" destId="{D9E01DAB-C602-4AAB-B80C-82E59E958A54}" srcOrd="0" destOrd="0" presId="urn:microsoft.com/office/officeart/2008/layout/AlternatingHexagons"/>
    <dgm:cxn modelId="{D258C910-CE60-47EF-B512-1E22A7DECDA3}" type="presParOf" srcId="{7CB561F3-E90D-4B1F-BC17-0260DBA905E6}" destId="{6E0866B2-D8CC-45E3-9CB1-8835EA8A8EC8}" srcOrd="1" destOrd="0" presId="urn:microsoft.com/office/officeart/2008/layout/AlternatingHexagons"/>
    <dgm:cxn modelId="{501BAD1A-8187-4396-940A-D2F9E7FB0936}" type="presParOf" srcId="{7CB561F3-E90D-4B1F-BC17-0260DBA905E6}" destId="{46DD10DA-919F-4CC4-90E2-CE5C46A00FAA}" srcOrd="2" destOrd="0" presId="urn:microsoft.com/office/officeart/2008/layout/AlternatingHexagons"/>
    <dgm:cxn modelId="{7852E9F8-09C1-4F64-A854-853F3032627E}" type="presParOf" srcId="{7CB561F3-E90D-4B1F-BC17-0260DBA905E6}" destId="{C2445D8A-3870-4D1B-87E7-F32E26A5E6FF}" srcOrd="3" destOrd="0" presId="urn:microsoft.com/office/officeart/2008/layout/AlternatingHexagons"/>
    <dgm:cxn modelId="{A35A3B00-404D-4AB0-AAFE-DC8DDAF452C5}" type="presParOf" srcId="{7CB561F3-E90D-4B1F-BC17-0260DBA905E6}" destId="{D2D2AA5F-8762-45D1-BD31-215101853237}" srcOrd="4" destOrd="0" presId="urn:microsoft.com/office/officeart/2008/layout/AlternatingHexagons"/>
    <dgm:cxn modelId="{A9274F65-0C6C-4B63-8F9C-D31DE0FC9BD3}" type="presParOf" srcId="{083A8B5D-1CD2-4D77-BD1E-33ABDD843113}" destId="{DF034995-7A8F-4AF2-87FE-9CA20E7B6412}" srcOrd="1" destOrd="0" presId="urn:microsoft.com/office/officeart/2008/layout/AlternatingHexagons"/>
    <dgm:cxn modelId="{538E7CB0-EA20-46BD-A70C-EF7F33FEE1DF}" type="presParOf" srcId="{083A8B5D-1CD2-4D77-BD1E-33ABDD843113}" destId="{0C3A68F8-71A7-4124-BCFA-08FD15691B31}" srcOrd="2" destOrd="0" presId="urn:microsoft.com/office/officeart/2008/layout/AlternatingHexagons"/>
    <dgm:cxn modelId="{44BE4A55-7E9C-42FF-9187-6774F53C560A}" type="presParOf" srcId="{0C3A68F8-71A7-4124-BCFA-08FD15691B31}" destId="{B977CF0F-7F42-4F45-93A8-1C1C430C5A55}" srcOrd="0" destOrd="0" presId="urn:microsoft.com/office/officeart/2008/layout/AlternatingHexagons"/>
    <dgm:cxn modelId="{0C26DB46-7C23-4DCD-8FEE-04E21961C10A}" type="presParOf" srcId="{0C3A68F8-71A7-4124-BCFA-08FD15691B31}" destId="{B3F40B2F-4292-4106-A9EB-52AC784D4AEA}" srcOrd="1" destOrd="0" presId="urn:microsoft.com/office/officeart/2008/layout/AlternatingHexagons"/>
    <dgm:cxn modelId="{15A448FB-CECF-4C07-A845-BF83BE2F572C}" type="presParOf" srcId="{0C3A68F8-71A7-4124-BCFA-08FD15691B31}" destId="{7FBBD95E-DA45-48C8-B081-5847E9A0D3DE}" srcOrd="2" destOrd="0" presId="urn:microsoft.com/office/officeart/2008/layout/AlternatingHexagons"/>
    <dgm:cxn modelId="{F5566E39-9627-49AB-B12E-F85123AD0A10}" type="presParOf" srcId="{0C3A68F8-71A7-4124-BCFA-08FD15691B31}" destId="{257A83A5-7241-428C-B8B9-E1BD5653009F}" srcOrd="3" destOrd="0" presId="urn:microsoft.com/office/officeart/2008/layout/AlternatingHexagons"/>
    <dgm:cxn modelId="{27282493-715E-4E58-A195-25A585D297CC}" type="presParOf" srcId="{0C3A68F8-71A7-4124-BCFA-08FD15691B31}" destId="{8A97A2CB-5594-4C47-80DE-F947473C43AD}" srcOrd="4" destOrd="0" presId="urn:microsoft.com/office/officeart/2008/layout/AlternatingHexagons"/>
    <dgm:cxn modelId="{62B5C7AD-C0E7-4425-920C-C7E078EC93F6}" type="presParOf" srcId="{083A8B5D-1CD2-4D77-BD1E-33ABDD843113}" destId="{00AD6C54-56DD-4A7C-918F-72D332BE0041}" srcOrd="3" destOrd="0" presId="urn:microsoft.com/office/officeart/2008/layout/AlternatingHexagons"/>
    <dgm:cxn modelId="{E1BFC673-595A-4B71-A061-C10EFA69A02E}" type="presParOf" srcId="{083A8B5D-1CD2-4D77-BD1E-33ABDD843113}" destId="{017B9836-168D-4C9A-B25F-E08C6BE06C93}" srcOrd="4" destOrd="0" presId="urn:microsoft.com/office/officeart/2008/layout/AlternatingHexagons"/>
    <dgm:cxn modelId="{04D1DAF9-2766-40AB-BD6E-713AA17B3468}" type="presParOf" srcId="{017B9836-168D-4C9A-B25F-E08C6BE06C93}" destId="{36A4516B-0620-4C6F-971C-112972A93F5D}" srcOrd="0" destOrd="0" presId="urn:microsoft.com/office/officeart/2008/layout/AlternatingHexagons"/>
    <dgm:cxn modelId="{480F0104-28D3-42A6-AF33-62B4834E2436}" type="presParOf" srcId="{017B9836-168D-4C9A-B25F-E08C6BE06C93}" destId="{69D5614C-4A38-4553-B584-F1701D88979F}" srcOrd="1" destOrd="0" presId="urn:microsoft.com/office/officeart/2008/layout/AlternatingHexagons"/>
    <dgm:cxn modelId="{1F769485-538B-4583-821D-68C02A89C4E8}" type="presParOf" srcId="{017B9836-168D-4C9A-B25F-E08C6BE06C93}" destId="{4F479C6F-1463-4F66-8E82-83B85589F594}" srcOrd="2" destOrd="0" presId="urn:microsoft.com/office/officeart/2008/layout/AlternatingHexagons"/>
    <dgm:cxn modelId="{310487C2-8089-4F8C-9974-6D4B2C0B602B}" type="presParOf" srcId="{017B9836-168D-4C9A-B25F-E08C6BE06C93}" destId="{5B11A5E0-3201-4F68-897F-EAFDE672F7C7}" srcOrd="3" destOrd="0" presId="urn:microsoft.com/office/officeart/2008/layout/AlternatingHexagons"/>
    <dgm:cxn modelId="{02DE4B19-C822-4177-A242-BE7750549364}" type="presParOf" srcId="{017B9836-168D-4C9A-B25F-E08C6BE06C93}" destId="{0F86CFEC-9777-4AA2-871F-60BF190A502E}"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A3B20E-85A5-494D-B828-0792FD1279D1}"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pt-BR"/>
        </a:p>
      </dgm:t>
    </dgm:pt>
    <dgm:pt modelId="{0636BDAB-0551-47C1-B636-D2FFC72DB3C5}">
      <dgm:prSet phldrT="[Texto]"/>
      <dgm:spPr/>
      <dgm:t>
        <a:bodyPr/>
        <a:lstStyle/>
        <a:p>
          <a:r>
            <a:rPr lang="es-NI" noProof="0" dirty="0"/>
            <a:t>Robótica</a:t>
          </a:r>
        </a:p>
      </dgm:t>
    </dgm:pt>
    <dgm:pt modelId="{F4C65D6A-9355-4CDF-BEB2-CEC2896C4F1A}" type="parTrans" cxnId="{9F70CFB9-18D9-4382-8EE7-1A8987562A1C}">
      <dgm:prSet/>
      <dgm:spPr/>
      <dgm:t>
        <a:bodyPr/>
        <a:lstStyle/>
        <a:p>
          <a:endParaRPr lang="es-NI" noProof="0" dirty="0"/>
        </a:p>
      </dgm:t>
    </dgm:pt>
    <dgm:pt modelId="{AB7CDB39-ACFF-41E2-866C-E18DCE786A7A}" type="sibTrans" cxnId="{9F70CFB9-18D9-4382-8EE7-1A8987562A1C}">
      <dgm:prSet/>
      <dgm:spPr/>
      <dgm:t>
        <a:bodyPr/>
        <a:lstStyle/>
        <a:p>
          <a:endParaRPr lang="es-NI" noProof="0" dirty="0"/>
        </a:p>
      </dgm:t>
    </dgm:pt>
    <dgm:pt modelId="{F21E83A4-386A-47A0-B407-9C735E06E94A}">
      <dgm:prSet phldrT="[Texto]"/>
      <dgm:spPr/>
      <dgm:t>
        <a:bodyPr/>
        <a:lstStyle/>
        <a:p>
          <a:r>
            <a:rPr lang="es-NI" noProof="0" dirty="0"/>
            <a:t>Electrónica</a:t>
          </a:r>
        </a:p>
      </dgm:t>
    </dgm:pt>
    <dgm:pt modelId="{A883F496-EE62-4CF2-947A-1CA1BDFEEADF}" type="parTrans" cxnId="{C01115FB-EDBB-4EA0-B845-8E6CC9CC4FAF}">
      <dgm:prSet/>
      <dgm:spPr/>
      <dgm:t>
        <a:bodyPr/>
        <a:lstStyle/>
        <a:p>
          <a:endParaRPr lang="es-NI" noProof="0" dirty="0"/>
        </a:p>
      </dgm:t>
    </dgm:pt>
    <dgm:pt modelId="{0765B9EA-49AC-4782-B197-2BAC13177410}" type="sibTrans" cxnId="{C01115FB-EDBB-4EA0-B845-8E6CC9CC4FAF}">
      <dgm:prSet/>
      <dgm:spPr/>
      <dgm:t>
        <a:bodyPr/>
        <a:lstStyle/>
        <a:p>
          <a:endParaRPr lang="es-NI" noProof="0" dirty="0"/>
        </a:p>
      </dgm:t>
    </dgm:pt>
    <dgm:pt modelId="{3963A46E-DFC4-40F4-8A63-A7AC10DFA0F4}">
      <dgm:prSet phldrT="[Texto]"/>
      <dgm:spPr/>
      <dgm:t>
        <a:bodyPr/>
        <a:lstStyle/>
        <a:p>
          <a:r>
            <a:rPr lang="es-NI" noProof="0" dirty="0"/>
            <a:t>Mecánica</a:t>
          </a:r>
        </a:p>
      </dgm:t>
    </dgm:pt>
    <dgm:pt modelId="{B61140E0-89E2-4C0C-BFDE-76FD5F2C241A}" type="parTrans" cxnId="{3FF4C7CF-C0B3-49F8-88BF-79A4A3915495}">
      <dgm:prSet/>
      <dgm:spPr/>
      <dgm:t>
        <a:bodyPr/>
        <a:lstStyle/>
        <a:p>
          <a:endParaRPr lang="es-NI" noProof="0" dirty="0"/>
        </a:p>
      </dgm:t>
    </dgm:pt>
    <dgm:pt modelId="{2E7C1B80-094F-4854-9AA6-92C23FB61493}" type="sibTrans" cxnId="{3FF4C7CF-C0B3-49F8-88BF-79A4A3915495}">
      <dgm:prSet/>
      <dgm:spPr/>
      <dgm:t>
        <a:bodyPr/>
        <a:lstStyle/>
        <a:p>
          <a:endParaRPr lang="es-NI" noProof="0" dirty="0"/>
        </a:p>
      </dgm:t>
    </dgm:pt>
    <dgm:pt modelId="{091CAF85-9D42-408D-9089-044EC20B68A3}">
      <dgm:prSet phldrT="[Texto]"/>
      <dgm:spPr/>
      <dgm:t>
        <a:bodyPr/>
        <a:lstStyle/>
        <a:p>
          <a:r>
            <a:rPr lang="es-NI" noProof="0" dirty="0"/>
            <a:t>Eléctrica</a:t>
          </a:r>
        </a:p>
      </dgm:t>
    </dgm:pt>
    <dgm:pt modelId="{5D40D7A5-468D-487A-9448-27442CD65103}" type="parTrans" cxnId="{178430BB-35AB-463E-80C2-D1AD37D68385}">
      <dgm:prSet/>
      <dgm:spPr/>
      <dgm:t>
        <a:bodyPr/>
        <a:lstStyle/>
        <a:p>
          <a:endParaRPr lang="es-NI" noProof="0" dirty="0"/>
        </a:p>
      </dgm:t>
    </dgm:pt>
    <dgm:pt modelId="{F3418391-8BAB-4319-B5CF-0A7BE9CF0981}" type="sibTrans" cxnId="{178430BB-35AB-463E-80C2-D1AD37D68385}">
      <dgm:prSet/>
      <dgm:spPr/>
      <dgm:t>
        <a:bodyPr/>
        <a:lstStyle/>
        <a:p>
          <a:endParaRPr lang="es-NI" noProof="0" dirty="0"/>
        </a:p>
      </dgm:t>
    </dgm:pt>
    <dgm:pt modelId="{7493A6E1-8578-4208-9255-8855576E0960}">
      <dgm:prSet phldrT="[Texto]" custT="1"/>
      <dgm:spPr/>
      <dgm:t>
        <a:bodyPr/>
        <a:lstStyle/>
        <a:p>
          <a:r>
            <a:rPr lang="es-NI" sz="1050" noProof="0" dirty="0"/>
            <a:t>Computación</a:t>
          </a:r>
          <a:endParaRPr lang="es-NI" sz="1000" noProof="0" dirty="0"/>
        </a:p>
      </dgm:t>
    </dgm:pt>
    <dgm:pt modelId="{85E9CCEC-37C5-4F94-B5B2-F62203A1F3CE}" type="parTrans" cxnId="{010E8318-AC2F-491D-9517-510F59AF5CB7}">
      <dgm:prSet/>
      <dgm:spPr/>
      <dgm:t>
        <a:bodyPr/>
        <a:lstStyle/>
        <a:p>
          <a:endParaRPr lang="es-NI" noProof="0" dirty="0"/>
        </a:p>
      </dgm:t>
    </dgm:pt>
    <dgm:pt modelId="{3321C4EE-EFA4-44CA-A4F7-D4C1DD79A20D}" type="sibTrans" cxnId="{010E8318-AC2F-491D-9517-510F59AF5CB7}">
      <dgm:prSet/>
      <dgm:spPr/>
      <dgm:t>
        <a:bodyPr/>
        <a:lstStyle/>
        <a:p>
          <a:endParaRPr lang="es-NI" noProof="0" dirty="0"/>
        </a:p>
      </dgm:t>
    </dgm:pt>
    <dgm:pt modelId="{4369C924-F08F-46A2-8A33-EA7A8FDC5CCB}" type="pres">
      <dgm:prSet presAssocID="{0EA3B20E-85A5-494D-B828-0792FD1279D1}" presName="Name0" presStyleCnt="0">
        <dgm:presLayoutVars>
          <dgm:chMax val="1"/>
          <dgm:dir/>
          <dgm:animLvl val="ctr"/>
          <dgm:resizeHandles val="exact"/>
        </dgm:presLayoutVars>
      </dgm:prSet>
      <dgm:spPr/>
      <dgm:t>
        <a:bodyPr/>
        <a:lstStyle/>
        <a:p>
          <a:endParaRPr lang="en-US"/>
        </a:p>
      </dgm:t>
    </dgm:pt>
    <dgm:pt modelId="{8FDDFEC8-0074-4D3E-9216-95BF18451A6D}" type="pres">
      <dgm:prSet presAssocID="{0636BDAB-0551-47C1-B636-D2FFC72DB3C5}" presName="centerShape" presStyleLbl="node0" presStyleIdx="0" presStyleCnt="1"/>
      <dgm:spPr/>
      <dgm:t>
        <a:bodyPr/>
        <a:lstStyle/>
        <a:p>
          <a:endParaRPr lang="en-US"/>
        </a:p>
      </dgm:t>
    </dgm:pt>
    <dgm:pt modelId="{453B0B9D-D111-4D24-BB84-C73A8ACD5140}" type="pres">
      <dgm:prSet presAssocID="{F21E83A4-386A-47A0-B407-9C735E06E94A}" presName="node" presStyleLbl="node1" presStyleIdx="0" presStyleCnt="4">
        <dgm:presLayoutVars>
          <dgm:bulletEnabled val="1"/>
        </dgm:presLayoutVars>
      </dgm:prSet>
      <dgm:spPr/>
      <dgm:t>
        <a:bodyPr/>
        <a:lstStyle/>
        <a:p>
          <a:endParaRPr lang="en-US"/>
        </a:p>
      </dgm:t>
    </dgm:pt>
    <dgm:pt modelId="{CFED76D9-FFF8-498A-93BA-3483AF0A16D2}" type="pres">
      <dgm:prSet presAssocID="{F21E83A4-386A-47A0-B407-9C735E06E94A}" presName="dummy" presStyleCnt="0"/>
      <dgm:spPr/>
    </dgm:pt>
    <dgm:pt modelId="{EE3BFE1A-4683-4B0D-BD69-7A3FAA552516}" type="pres">
      <dgm:prSet presAssocID="{0765B9EA-49AC-4782-B197-2BAC13177410}" presName="sibTrans" presStyleLbl="sibTrans2D1" presStyleIdx="0" presStyleCnt="4"/>
      <dgm:spPr/>
      <dgm:t>
        <a:bodyPr/>
        <a:lstStyle/>
        <a:p>
          <a:endParaRPr lang="en-US"/>
        </a:p>
      </dgm:t>
    </dgm:pt>
    <dgm:pt modelId="{7AE90710-AD96-45D3-8A67-D0A59923C004}" type="pres">
      <dgm:prSet presAssocID="{3963A46E-DFC4-40F4-8A63-A7AC10DFA0F4}" presName="node" presStyleLbl="node1" presStyleIdx="1" presStyleCnt="4">
        <dgm:presLayoutVars>
          <dgm:bulletEnabled val="1"/>
        </dgm:presLayoutVars>
      </dgm:prSet>
      <dgm:spPr/>
      <dgm:t>
        <a:bodyPr/>
        <a:lstStyle/>
        <a:p>
          <a:endParaRPr lang="en-US"/>
        </a:p>
      </dgm:t>
    </dgm:pt>
    <dgm:pt modelId="{0EFBAB32-E247-4269-AD33-009D2311B387}" type="pres">
      <dgm:prSet presAssocID="{3963A46E-DFC4-40F4-8A63-A7AC10DFA0F4}" presName="dummy" presStyleCnt="0"/>
      <dgm:spPr/>
    </dgm:pt>
    <dgm:pt modelId="{53D3D7C9-07C6-479F-B016-8733BBC7D10A}" type="pres">
      <dgm:prSet presAssocID="{2E7C1B80-094F-4854-9AA6-92C23FB61493}" presName="sibTrans" presStyleLbl="sibTrans2D1" presStyleIdx="1" presStyleCnt="4"/>
      <dgm:spPr/>
      <dgm:t>
        <a:bodyPr/>
        <a:lstStyle/>
        <a:p>
          <a:endParaRPr lang="en-US"/>
        </a:p>
      </dgm:t>
    </dgm:pt>
    <dgm:pt modelId="{762E5C28-E726-4273-B4F5-3382AEDDB677}" type="pres">
      <dgm:prSet presAssocID="{091CAF85-9D42-408D-9089-044EC20B68A3}" presName="node" presStyleLbl="node1" presStyleIdx="2" presStyleCnt="4">
        <dgm:presLayoutVars>
          <dgm:bulletEnabled val="1"/>
        </dgm:presLayoutVars>
      </dgm:prSet>
      <dgm:spPr/>
      <dgm:t>
        <a:bodyPr/>
        <a:lstStyle/>
        <a:p>
          <a:endParaRPr lang="en-US"/>
        </a:p>
      </dgm:t>
    </dgm:pt>
    <dgm:pt modelId="{D8B3DC4F-CC08-4DCA-8C26-F8D7217CA918}" type="pres">
      <dgm:prSet presAssocID="{091CAF85-9D42-408D-9089-044EC20B68A3}" presName="dummy" presStyleCnt="0"/>
      <dgm:spPr/>
    </dgm:pt>
    <dgm:pt modelId="{51CF6BE7-F68B-4201-82E9-DDEEDAF503D8}" type="pres">
      <dgm:prSet presAssocID="{F3418391-8BAB-4319-B5CF-0A7BE9CF0981}" presName="sibTrans" presStyleLbl="sibTrans2D1" presStyleIdx="2" presStyleCnt="4"/>
      <dgm:spPr/>
      <dgm:t>
        <a:bodyPr/>
        <a:lstStyle/>
        <a:p>
          <a:endParaRPr lang="en-US"/>
        </a:p>
      </dgm:t>
    </dgm:pt>
    <dgm:pt modelId="{E5278F39-71CB-44BC-A034-DDDBF31AB273}" type="pres">
      <dgm:prSet presAssocID="{7493A6E1-8578-4208-9255-8855576E0960}" presName="node" presStyleLbl="node1" presStyleIdx="3" presStyleCnt="4">
        <dgm:presLayoutVars>
          <dgm:bulletEnabled val="1"/>
        </dgm:presLayoutVars>
      </dgm:prSet>
      <dgm:spPr/>
      <dgm:t>
        <a:bodyPr/>
        <a:lstStyle/>
        <a:p>
          <a:endParaRPr lang="en-US"/>
        </a:p>
      </dgm:t>
    </dgm:pt>
    <dgm:pt modelId="{12D1F2F2-A7AF-47CB-9AA7-BC9FEE3D0A75}" type="pres">
      <dgm:prSet presAssocID="{7493A6E1-8578-4208-9255-8855576E0960}" presName="dummy" presStyleCnt="0"/>
      <dgm:spPr/>
    </dgm:pt>
    <dgm:pt modelId="{C380214D-8EB1-4E96-80AC-69188D0A39AC}" type="pres">
      <dgm:prSet presAssocID="{3321C4EE-EFA4-44CA-A4F7-D4C1DD79A20D}" presName="sibTrans" presStyleLbl="sibTrans2D1" presStyleIdx="3" presStyleCnt="4"/>
      <dgm:spPr/>
      <dgm:t>
        <a:bodyPr/>
        <a:lstStyle/>
        <a:p>
          <a:endParaRPr lang="en-US"/>
        </a:p>
      </dgm:t>
    </dgm:pt>
  </dgm:ptLst>
  <dgm:cxnLst>
    <dgm:cxn modelId="{F027825D-FA61-4EE1-B992-4F899FEF85C6}" type="presOf" srcId="{3963A46E-DFC4-40F4-8A63-A7AC10DFA0F4}" destId="{7AE90710-AD96-45D3-8A67-D0A59923C004}" srcOrd="0" destOrd="0" presId="urn:microsoft.com/office/officeart/2005/8/layout/radial6"/>
    <dgm:cxn modelId="{178430BB-35AB-463E-80C2-D1AD37D68385}" srcId="{0636BDAB-0551-47C1-B636-D2FFC72DB3C5}" destId="{091CAF85-9D42-408D-9089-044EC20B68A3}" srcOrd="2" destOrd="0" parTransId="{5D40D7A5-468D-487A-9448-27442CD65103}" sibTransId="{F3418391-8BAB-4319-B5CF-0A7BE9CF0981}"/>
    <dgm:cxn modelId="{7CAB58BD-1260-477F-A35B-AE25183F2A29}" type="presOf" srcId="{3321C4EE-EFA4-44CA-A4F7-D4C1DD79A20D}" destId="{C380214D-8EB1-4E96-80AC-69188D0A39AC}" srcOrd="0" destOrd="0" presId="urn:microsoft.com/office/officeart/2005/8/layout/radial6"/>
    <dgm:cxn modelId="{3811297D-1926-4DDD-9641-4509408B6C7A}" type="presOf" srcId="{0636BDAB-0551-47C1-B636-D2FFC72DB3C5}" destId="{8FDDFEC8-0074-4D3E-9216-95BF18451A6D}" srcOrd="0" destOrd="0" presId="urn:microsoft.com/office/officeart/2005/8/layout/radial6"/>
    <dgm:cxn modelId="{9E6935BD-86EF-4218-A9DD-7B5841816F1E}" type="presOf" srcId="{F21E83A4-386A-47A0-B407-9C735E06E94A}" destId="{453B0B9D-D111-4D24-BB84-C73A8ACD5140}" srcOrd="0" destOrd="0" presId="urn:microsoft.com/office/officeart/2005/8/layout/radial6"/>
    <dgm:cxn modelId="{035A556E-6A2A-442E-BA5D-24F986FD2073}" type="presOf" srcId="{091CAF85-9D42-408D-9089-044EC20B68A3}" destId="{762E5C28-E726-4273-B4F5-3382AEDDB677}" srcOrd="0" destOrd="0" presId="urn:microsoft.com/office/officeart/2005/8/layout/radial6"/>
    <dgm:cxn modelId="{9F70CFB9-18D9-4382-8EE7-1A8987562A1C}" srcId="{0EA3B20E-85A5-494D-B828-0792FD1279D1}" destId="{0636BDAB-0551-47C1-B636-D2FFC72DB3C5}" srcOrd="0" destOrd="0" parTransId="{F4C65D6A-9355-4CDF-BEB2-CEC2896C4F1A}" sibTransId="{AB7CDB39-ACFF-41E2-866C-E18DCE786A7A}"/>
    <dgm:cxn modelId="{3FF4C7CF-C0B3-49F8-88BF-79A4A3915495}" srcId="{0636BDAB-0551-47C1-B636-D2FFC72DB3C5}" destId="{3963A46E-DFC4-40F4-8A63-A7AC10DFA0F4}" srcOrd="1" destOrd="0" parTransId="{B61140E0-89E2-4C0C-BFDE-76FD5F2C241A}" sibTransId="{2E7C1B80-094F-4854-9AA6-92C23FB61493}"/>
    <dgm:cxn modelId="{010E8318-AC2F-491D-9517-510F59AF5CB7}" srcId="{0636BDAB-0551-47C1-B636-D2FFC72DB3C5}" destId="{7493A6E1-8578-4208-9255-8855576E0960}" srcOrd="3" destOrd="0" parTransId="{85E9CCEC-37C5-4F94-B5B2-F62203A1F3CE}" sibTransId="{3321C4EE-EFA4-44CA-A4F7-D4C1DD79A20D}"/>
    <dgm:cxn modelId="{88BCBD0C-DBFD-4FA8-A036-E9BF7E8BB294}" type="presOf" srcId="{F3418391-8BAB-4319-B5CF-0A7BE9CF0981}" destId="{51CF6BE7-F68B-4201-82E9-DDEEDAF503D8}" srcOrd="0" destOrd="0" presId="urn:microsoft.com/office/officeart/2005/8/layout/radial6"/>
    <dgm:cxn modelId="{01E42FD1-F8BE-4D5E-B256-89DE61836A9F}" type="presOf" srcId="{2E7C1B80-094F-4854-9AA6-92C23FB61493}" destId="{53D3D7C9-07C6-479F-B016-8733BBC7D10A}" srcOrd="0" destOrd="0" presId="urn:microsoft.com/office/officeart/2005/8/layout/radial6"/>
    <dgm:cxn modelId="{F1C8671F-454E-444D-B16A-21F0735C3344}" type="presOf" srcId="{0EA3B20E-85A5-494D-B828-0792FD1279D1}" destId="{4369C924-F08F-46A2-8A33-EA7A8FDC5CCB}" srcOrd="0" destOrd="0" presId="urn:microsoft.com/office/officeart/2005/8/layout/radial6"/>
    <dgm:cxn modelId="{C01115FB-EDBB-4EA0-B845-8E6CC9CC4FAF}" srcId="{0636BDAB-0551-47C1-B636-D2FFC72DB3C5}" destId="{F21E83A4-386A-47A0-B407-9C735E06E94A}" srcOrd="0" destOrd="0" parTransId="{A883F496-EE62-4CF2-947A-1CA1BDFEEADF}" sibTransId="{0765B9EA-49AC-4782-B197-2BAC13177410}"/>
    <dgm:cxn modelId="{9BA31795-19A7-43C4-BC7E-D7DC82467F2E}" type="presOf" srcId="{0765B9EA-49AC-4782-B197-2BAC13177410}" destId="{EE3BFE1A-4683-4B0D-BD69-7A3FAA552516}" srcOrd="0" destOrd="0" presId="urn:microsoft.com/office/officeart/2005/8/layout/radial6"/>
    <dgm:cxn modelId="{50479F6D-E722-4ED1-A942-C5D8A5E32725}" type="presOf" srcId="{7493A6E1-8578-4208-9255-8855576E0960}" destId="{E5278F39-71CB-44BC-A034-DDDBF31AB273}" srcOrd="0" destOrd="0" presId="urn:microsoft.com/office/officeart/2005/8/layout/radial6"/>
    <dgm:cxn modelId="{D4B74608-4684-4177-9DE4-D55F9B4F54E2}" type="presParOf" srcId="{4369C924-F08F-46A2-8A33-EA7A8FDC5CCB}" destId="{8FDDFEC8-0074-4D3E-9216-95BF18451A6D}" srcOrd="0" destOrd="0" presId="urn:microsoft.com/office/officeart/2005/8/layout/radial6"/>
    <dgm:cxn modelId="{3B84D62C-8327-46BE-9F38-3F2C62D87494}" type="presParOf" srcId="{4369C924-F08F-46A2-8A33-EA7A8FDC5CCB}" destId="{453B0B9D-D111-4D24-BB84-C73A8ACD5140}" srcOrd="1" destOrd="0" presId="urn:microsoft.com/office/officeart/2005/8/layout/radial6"/>
    <dgm:cxn modelId="{83C9402F-067C-4E09-B38C-87F71D13489F}" type="presParOf" srcId="{4369C924-F08F-46A2-8A33-EA7A8FDC5CCB}" destId="{CFED76D9-FFF8-498A-93BA-3483AF0A16D2}" srcOrd="2" destOrd="0" presId="urn:microsoft.com/office/officeart/2005/8/layout/radial6"/>
    <dgm:cxn modelId="{F56A19FE-5D66-4523-99F8-C0C670E1166A}" type="presParOf" srcId="{4369C924-F08F-46A2-8A33-EA7A8FDC5CCB}" destId="{EE3BFE1A-4683-4B0D-BD69-7A3FAA552516}" srcOrd="3" destOrd="0" presId="urn:microsoft.com/office/officeart/2005/8/layout/radial6"/>
    <dgm:cxn modelId="{47D9FEA1-8880-4348-B426-76B8B4557ECA}" type="presParOf" srcId="{4369C924-F08F-46A2-8A33-EA7A8FDC5CCB}" destId="{7AE90710-AD96-45D3-8A67-D0A59923C004}" srcOrd="4" destOrd="0" presId="urn:microsoft.com/office/officeart/2005/8/layout/radial6"/>
    <dgm:cxn modelId="{8300BD47-19F1-4C44-A24B-26ED4A4EF522}" type="presParOf" srcId="{4369C924-F08F-46A2-8A33-EA7A8FDC5CCB}" destId="{0EFBAB32-E247-4269-AD33-009D2311B387}" srcOrd="5" destOrd="0" presId="urn:microsoft.com/office/officeart/2005/8/layout/radial6"/>
    <dgm:cxn modelId="{A6046F60-69D6-4754-81E1-0B56006B7514}" type="presParOf" srcId="{4369C924-F08F-46A2-8A33-EA7A8FDC5CCB}" destId="{53D3D7C9-07C6-479F-B016-8733BBC7D10A}" srcOrd="6" destOrd="0" presId="urn:microsoft.com/office/officeart/2005/8/layout/radial6"/>
    <dgm:cxn modelId="{56C14ADE-BA1D-485A-8616-51DFA84D01A7}" type="presParOf" srcId="{4369C924-F08F-46A2-8A33-EA7A8FDC5CCB}" destId="{762E5C28-E726-4273-B4F5-3382AEDDB677}" srcOrd="7" destOrd="0" presId="urn:microsoft.com/office/officeart/2005/8/layout/radial6"/>
    <dgm:cxn modelId="{9BE0AD88-4830-4F72-B705-CA44122971EB}" type="presParOf" srcId="{4369C924-F08F-46A2-8A33-EA7A8FDC5CCB}" destId="{D8B3DC4F-CC08-4DCA-8C26-F8D7217CA918}" srcOrd="8" destOrd="0" presId="urn:microsoft.com/office/officeart/2005/8/layout/radial6"/>
    <dgm:cxn modelId="{40C91E2C-5019-4E5C-A50D-C826FA5FC15C}" type="presParOf" srcId="{4369C924-F08F-46A2-8A33-EA7A8FDC5CCB}" destId="{51CF6BE7-F68B-4201-82E9-DDEEDAF503D8}" srcOrd="9" destOrd="0" presId="urn:microsoft.com/office/officeart/2005/8/layout/radial6"/>
    <dgm:cxn modelId="{DBE78A82-4A58-40BC-8400-2D3AA8DE5E41}" type="presParOf" srcId="{4369C924-F08F-46A2-8A33-EA7A8FDC5CCB}" destId="{E5278F39-71CB-44BC-A034-DDDBF31AB273}" srcOrd="10" destOrd="0" presId="urn:microsoft.com/office/officeart/2005/8/layout/radial6"/>
    <dgm:cxn modelId="{42263FC4-2693-496C-AD23-8586FA8B2AC7}" type="presParOf" srcId="{4369C924-F08F-46A2-8A33-EA7A8FDC5CCB}" destId="{12D1F2F2-A7AF-47CB-9AA7-BC9FEE3D0A75}" srcOrd="11" destOrd="0" presId="urn:microsoft.com/office/officeart/2005/8/layout/radial6"/>
    <dgm:cxn modelId="{158F9781-83D1-42E8-9A0B-BB6FEE819368}" type="presParOf" srcId="{4369C924-F08F-46A2-8A33-EA7A8FDC5CCB}" destId="{C380214D-8EB1-4E96-80AC-69188D0A39AC}"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5C4C14-25EE-4BA5-B05E-AEA186B4444A}"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pt-BR"/>
        </a:p>
      </dgm:t>
    </dgm:pt>
    <dgm:pt modelId="{32D8FA16-DCF9-40CB-B268-483F4A0AC941}">
      <dgm:prSet phldrT="[Texto]" custT="1"/>
      <dgm:spPr/>
      <dgm:t>
        <a:bodyPr/>
        <a:lstStyle/>
        <a:p>
          <a:r>
            <a:rPr lang="es-NI" sz="2000" noProof="0" dirty="0"/>
            <a:t>Multidisciplinar</a:t>
          </a:r>
        </a:p>
      </dgm:t>
    </dgm:pt>
    <dgm:pt modelId="{E2ED2EDA-3459-429D-A3AF-EA47281FFC17}" type="parTrans" cxnId="{BE9B85B3-706F-4E23-9348-CC033970ACB7}">
      <dgm:prSet/>
      <dgm:spPr/>
      <dgm:t>
        <a:bodyPr/>
        <a:lstStyle/>
        <a:p>
          <a:endParaRPr lang="es-NI" noProof="0" dirty="0"/>
        </a:p>
      </dgm:t>
    </dgm:pt>
    <dgm:pt modelId="{F83BA265-1B7D-452E-933E-360286DA2E18}" type="sibTrans" cxnId="{BE9B85B3-706F-4E23-9348-CC033970ACB7}">
      <dgm:prSet/>
      <dgm:spPr/>
      <dgm:t>
        <a:bodyPr/>
        <a:lstStyle/>
        <a:p>
          <a:endParaRPr lang="es-NI" noProof="0" dirty="0"/>
        </a:p>
      </dgm:t>
    </dgm:pt>
    <dgm:pt modelId="{B77FEA25-B02D-4C9B-AEB3-C0F2C1222B1F}">
      <dgm:prSet phldrT="[Texto]" custT="1"/>
      <dgm:spPr/>
      <dgm:t>
        <a:bodyPr/>
        <a:lstStyle/>
        <a:p>
          <a:r>
            <a:rPr lang="es-NI" sz="2400" noProof="0" dirty="0"/>
            <a:t>Bajo Costo</a:t>
          </a:r>
        </a:p>
      </dgm:t>
    </dgm:pt>
    <dgm:pt modelId="{DC197804-01D3-4D7A-B7CE-D22368DB0856}" type="parTrans" cxnId="{481B5631-5371-40A6-8A30-535AC9769487}">
      <dgm:prSet/>
      <dgm:spPr/>
      <dgm:t>
        <a:bodyPr/>
        <a:lstStyle/>
        <a:p>
          <a:endParaRPr lang="es-NI" noProof="0" dirty="0"/>
        </a:p>
      </dgm:t>
    </dgm:pt>
    <dgm:pt modelId="{C84E5A69-BFDE-4C75-BB9A-D8BC2F791D34}" type="sibTrans" cxnId="{481B5631-5371-40A6-8A30-535AC9769487}">
      <dgm:prSet/>
      <dgm:spPr/>
      <dgm:t>
        <a:bodyPr/>
        <a:lstStyle/>
        <a:p>
          <a:endParaRPr lang="es-NI" noProof="0" dirty="0"/>
        </a:p>
      </dgm:t>
    </dgm:pt>
    <dgm:pt modelId="{8D789CBE-EC29-4823-82DA-1487100AF8DF}">
      <dgm:prSet phldrT="[Texto]"/>
      <dgm:spPr/>
      <dgm:t>
        <a:bodyPr/>
        <a:lstStyle/>
        <a:p>
          <a:r>
            <a:rPr lang="es-NI" noProof="0" dirty="0"/>
            <a:t>Escalabilidad</a:t>
          </a:r>
        </a:p>
      </dgm:t>
    </dgm:pt>
    <dgm:pt modelId="{86F42319-4E9B-4CC1-B066-A012CCFF9DF7}" type="parTrans" cxnId="{C39F184A-65D3-4B40-AA09-91D4D88355A0}">
      <dgm:prSet/>
      <dgm:spPr/>
      <dgm:t>
        <a:bodyPr/>
        <a:lstStyle/>
        <a:p>
          <a:endParaRPr lang="es-NI" noProof="0" dirty="0"/>
        </a:p>
      </dgm:t>
    </dgm:pt>
    <dgm:pt modelId="{EDC3AA37-C888-4F9D-AAF5-372BD3259FEF}" type="sibTrans" cxnId="{C39F184A-65D3-4B40-AA09-91D4D88355A0}">
      <dgm:prSet/>
      <dgm:spPr/>
      <dgm:t>
        <a:bodyPr/>
        <a:lstStyle/>
        <a:p>
          <a:endParaRPr lang="es-NI" noProof="0" dirty="0"/>
        </a:p>
      </dgm:t>
    </dgm:pt>
    <dgm:pt modelId="{498984A2-DCCF-480A-85D4-DECB5E1702F0}">
      <dgm:prSet/>
      <dgm:spPr/>
      <dgm:t>
        <a:bodyPr/>
        <a:lstStyle/>
        <a:p>
          <a:endParaRPr lang="pt-BR"/>
        </a:p>
      </dgm:t>
    </dgm:pt>
    <dgm:pt modelId="{35AE7A4F-D760-44DC-AC6B-03751EE6921C}" type="parTrans" cxnId="{D6418B1A-CEBB-4129-A903-6A34B0AB7C26}">
      <dgm:prSet/>
      <dgm:spPr/>
      <dgm:t>
        <a:bodyPr/>
        <a:lstStyle/>
        <a:p>
          <a:endParaRPr lang="pt-BR"/>
        </a:p>
      </dgm:t>
    </dgm:pt>
    <dgm:pt modelId="{E275BA2E-5466-4845-88CA-C26BA53C6632}" type="sibTrans" cxnId="{D6418B1A-CEBB-4129-A903-6A34B0AB7C26}">
      <dgm:prSet/>
      <dgm:spPr/>
      <dgm:t>
        <a:bodyPr/>
        <a:lstStyle/>
        <a:p>
          <a:endParaRPr lang="pt-BR"/>
        </a:p>
      </dgm:t>
    </dgm:pt>
    <dgm:pt modelId="{C1C1162D-7877-4619-91F8-589D9610A580}" type="pres">
      <dgm:prSet presAssocID="{4A5C4C14-25EE-4BA5-B05E-AEA186B4444A}" presName="arrowDiagram" presStyleCnt="0">
        <dgm:presLayoutVars>
          <dgm:chMax val="5"/>
          <dgm:dir/>
          <dgm:resizeHandles val="exact"/>
        </dgm:presLayoutVars>
      </dgm:prSet>
      <dgm:spPr/>
      <dgm:t>
        <a:bodyPr/>
        <a:lstStyle/>
        <a:p>
          <a:endParaRPr lang="en-US"/>
        </a:p>
      </dgm:t>
    </dgm:pt>
    <dgm:pt modelId="{60BED2E3-B739-4CBC-93AF-A5BF95F50955}" type="pres">
      <dgm:prSet presAssocID="{4A5C4C14-25EE-4BA5-B05E-AEA186B4444A}" presName="arrow" presStyleLbl="bgShp" presStyleIdx="0" presStyleCnt="1"/>
      <dgm:spPr/>
    </dgm:pt>
    <dgm:pt modelId="{8858FC7F-FF02-4B4C-BD0C-18D7F71E96FF}" type="pres">
      <dgm:prSet presAssocID="{4A5C4C14-25EE-4BA5-B05E-AEA186B4444A}" presName="arrowDiagram4" presStyleCnt="0"/>
      <dgm:spPr/>
    </dgm:pt>
    <dgm:pt modelId="{31735C34-058D-4657-87A9-0AE7ABF2B56F}" type="pres">
      <dgm:prSet presAssocID="{32D8FA16-DCF9-40CB-B268-483F4A0AC941}" presName="bullet4a" presStyleLbl="node1" presStyleIdx="0" presStyleCnt="4"/>
      <dgm:spPr/>
    </dgm:pt>
    <dgm:pt modelId="{348812D8-EBE7-4154-B4CF-DF42346594D5}" type="pres">
      <dgm:prSet presAssocID="{32D8FA16-DCF9-40CB-B268-483F4A0AC941}" presName="textBox4a" presStyleLbl="revTx" presStyleIdx="0" presStyleCnt="4" custScaleX="250453">
        <dgm:presLayoutVars>
          <dgm:bulletEnabled val="1"/>
        </dgm:presLayoutVars>
      </dgm:prSet>
      <dgm:spPr/>
      <dgm:t>
        <a:bodyPr/>
        <a:lstStyle/>
        <a:p>
          <a:endParaRPr lang="en-US"/>
        </a:p>
      </dgm:t>
    </dgm:pt>
    <dgm:pt modelId="{CFD90994-337A-4F84-82CD-C3B92B327740}" type="pres">
      <dgm:prSet presAssocID="{B77FEA25-B02D-4C9B-AEB3-C0F2C1222B1F}" presName="bullet4b" presStyleLbl="node1" presStyleIdx="1" presStyleCnt="4"/>
      <dgm:spPr/>
    </dgm:pt>
    <dgm:pt modelId="{312568A6-CBDD-447D-874F-E91B14386389}" type="pres">
      <dgm:prSet presAssocID="{B77FEA25-B02D-4C9B-AEB3-C0F2C1222B1F}" presName="textBox4b" presStyleLbl="revTx" presStyleIdx="1" presStyleCnt="4">
        <dgm:presLayoutVars>
          <dgm:bulletEnabled val="1"/>
        </dgm:presLayoutVars>
      </dgm:prSet>
      <dgm:spPr/>
      <dgm:t>
        <a:bodyPr/>
        <a:lstStyle/>
        <a:p>
          <a:endParaRPr lang="en-US"/>
        </a:p>
      </dgm:t>
    </dgm:pt>
    <dgm:pt modelId="{15C56EF8-37B2-4A70-BD73-203998C58746}" type="pres">
      <dgm:prSet presAssocID="{8D789CBE-EC29-4823-82DA-1487100AF8DF}" presName="bullet4c" presStyleLbl="node1" presStyleIdx="2" presStyleCnt="4"/>
      <dgm:spPr/>
    </dgm:pt>
    <dgm:pt modelId="{43B67EDE-C836-4347-A945-A600D42B82FB}" type="pres">
      <dgm:prSet presAssocID="{8D789CBE-EC29-4823-82DA-1487100AF8DF}" presName="textBox4c" presStyleLbl="revTx" presStyleIdx="2" presStyleCnt="4" custScaleX="171776">
        <dgm:presLayoutVars>
          <dgm:bulletEnabled val="1"/>
        </dgm:presLayoutVars>
      </dgm:prSet>
      <dgm:spPr/>
      <dgm:t>
        <a:bodyPr/>
        <a:lstStyle/>
        <a:p>
          <a:endParaRPr lang="en-US"/>
        </a:p>
      </dgm:t>
    </dgm:pt>
    <dgm:pt modelId="{4E50BCC6-48D8-4800-B01B-CEDFE8916726}" type="pres">
      <dgm:prSet presAssocID="{498984A2-DCCF-480A-85D4-DECB5E1702F0}" presName="bullet4d" presStyleLbl="node1" presStyleIdx="3" presStyleCnt="4"/>
      <dgm:spPr/>
    </dgm:pt>
    <dgm:pt modelId="{F2770477-1E75-4AE1-AB7D-4A41FC00F2FC}" type="pres">
      <dgm:prSet presAssocID="{498984A2-DCCF-480A-85D4-DECB5E1702F0}" presName="textBox4d" presStyleLbl="revTx" presStyleIdx="3" presStyleCnt="4">
        <dgm:presLayoutVars>
          <dgm:bulletEnabled val="1"/>
        </dgm:presLayoutVars>
      </dgm:prSet>
      <dgm:spPr/>
      <dgm:t>
        <a:bodyPr/>
        <a:lstStyle/>
        <a:p>
          <a:endParaRPr lang="en-US"/>
        </a:p>
      </dgm:t>
    </dgm:pt>
  </dgm:ptLst>
  <dgm:cxnLst>
    <dgm:cxn modelId="{BE9B85B3-706F-4E23-9348-CC033970ACB7}" srcId="{4A5C4C14-25EE-4BA5-B05E-AEA186B4444A}" destId="{32D8FA16-DCF9-40CB-B268-483F4A0AC941}" srcOrd="0" destOrd="0" parTransId="{E2ED2EDA-3459-429D-A3AF-EA47281FFC17}" sibTransId="{F83BA265-1B7D-452E-933E-360286DA2E18}"/>
    <dgm:cxn modelId="{240F64AD-FA6D-4755-8F8A-B073F98EC215}" type="presOf" srcId="{B77FEA25-B02D-4C9B-AEB3-C0F2C1222B1F}" destId="{312568A6-CBDD-447D-874F-E91B14386389}" srcOrd="0" destOrd="0" presId="urn:microsoft.com/office/officeart/2005/8/layout/arrow2"/>
    <dgm:cxn modelId="{C39F184A-65D3-4B40-AA09-91D4D88355A0}" srcId="{4A5C4C14-25EE-4BA5-B05E-AEA186B4444A}" destId="{8D789CBE-EC29-4823-82DA-1487100AF8DF}" srcOrd="2" destOrd="0" parTransId="{86F42319-4E9B-4CC1-B066-A012CCFF9DF7}" sibTransId="{EDC3AA37-C888-4F9D-AAF5-372BD3259FEF}"/>
    <dgm:cxn modelId="{7BAE5D35-ED5E-4501-82F2-1C2473FD33B2}" type="presOf" srcId="{32D8FA16-DCF9-40CB-B268-483F4A0AC941}" destId="{348812D8-EBE7-4154-B4CF-DF42346594D5}" srcOrd="0" destOrd="0" presId="urn:microsoft.com/office/officeart/2005/8/layout/arrow2"/>
    <dgm:cxn modelId="{AD69A234-0775-4828-96A0-45C6014EECFD}" type="presOf" srcId="{498984A2-DCCF-480A-85D4-DECB5E1702F0}" destId="{F2770477-1E75-4AE1-AB7D-4A41FC00F2FC}" srcOrd="0" destOrd="0" presId="urn:microsoft.com/office/officeart/2005/8/layout/arrow2"/>
    <dgm:cxn modelId="{481B5631-5371-40A6-8A30-535AC9769487}" srcId="{4A5C4C14-25EE-4BA5-B05E-AEA186B4444A}" destId="{B77FEA25-B02D-4C9B-AEB3-C0F2C1222B1F}" srcOrd="1" destOrd="0" parTransId="{DC197804-01D3-4D7A-B7CE-D22368DB0856}" sibTransId="{C84E5A69-BFDE-4C75-BB9A-D8BC2F791D34}"/>
    <dgm:cxn modelId="{D6418B1A-CEBB-4129-A903-6A34B0AB7C26}" srcId="{4A5C4C14-25EE-4BA5-B05E-AEA186B4444A}" destId="{498984A2-DCCF-480A-85D4-DECB5E1702F0}" srcOrd="3" destOrd="0" parTransId="{35AE7A4F-D760-44DC-AC6B-03751EE6921C}" sibTransId="{E275BA2E-5466-4845-88CA-C26BA53C6632}"/>
    <dgm:cxn modelId="{8323B9ED-AEEF-405A-9D84-06196092605B}" type="presOf" srcId="{8D789CBE-EC29-4823-82DA-1487100AF8DF}" destId="{43B67EDE-C836-4347-A945-A600D42B82FB}" srcOrd="0" destOrd="0" presId="urn:microsoft.com/office/officeart/2005/8/layout/arrow2"/>
    <dgm:cxn modelId="{0810AD54-CE0A-41FB-B0A3-DAC32417A8C8}" type="presOf" srcId="{4A5C4C14-25EE-4BA5-B05E-AEA186B4444A}" destId="{C1C1162D-7877-4619-91F8-589D9610A580}" srcOrd="0" destOrd="0" presId="urn:microsoft.com/office/officeart/2005/8/layout/arrow2"/>
    <dgm:cxn modelId="{EF1F9915-BF48-4488-A664-B97B61023172}" type="presParOf" srcId="{C1C1162D-7877-4619-91F8-589D9610A580}" destId="{60BED2E3-B739-4CBC-93AF-A5BF95F50955}" srcOrd="0" destOrd="0" presId="urn:microsoft.com/office/officeart/2005/8/layout/arrow2"/>
    <dgm:cxn modelId="{5515A09E-F49F-4210-9163-200461F22351}" type="presParOf" srcId="{C1C1162D-7877-4619-91F8-589D9610A580}" destId="{8858FC7F-FF02-4B4C-BD0C-18D7F71E96FF}" srcOrd="1" destOrd="0" presId="urn:microsoft.com/office/officeart/2005/8/layout/arrow2"/>
    <dgm:cxn modelId="{FC62AE6D-6F2F-4C19-B282-AE57EF264643}" type="presParOf" srcId="{8858FC7F-FF02-4B4C-BD0C-18D7F71E96FF}" destId="{31735C34-058D-4657-87A9-0AE7ABF2B56F}" srcOrd="0" destOrd="0" presId="urn:microsoft.com/office/officeart/2005/8/layout/arrow2"/>
    <dgm:cxn modelId="{DBCCBA6F-67BC-4ADF-BE8E-7E4B269933CF}" type="presParOf" srcId="{8858FC7F-FF02-4B4C-BD0C-18D7F71E96FF}" destId="{348812D8-EBE7-4154-B4CF-DF42346594D5}" srcOrd="1" destOrd="0" presId="urn:microsoft.com/office/officeart/2005/8/layout/arrow2"/>
    <dgm:cxn modelId="{2D876151-30E2-48D4-B1AF-275C0624660F}" type="presParOf" srcId="{8858FC7F-FF02-4B4C-BD0C-18D7F71E96FF}" destId="{CFD90994-337A-4F84-82CD-C3B92B327740}" srcOrd="2" destOrd="0" presId="urn:microsoft.com/office/officeart/2005/8/layout/arrow2"/>
    <dgm:cxn modelId="{1AABC1B6-EA73-4E50-9FBA-5EF02567495D}" type="presParOf" srcId="{8858FC7F-FF02-4B4C-BD0C-18D7F71E96FF}" destId="{312568A6-CBDD-447D-874F-E91B14386389}" srcOrd="3" destOrd="0" presId="urn:microsoft.com/office/officeart/2005/8/layout/arrow2"/>
    <dgm:cxn modelId="{C93262E9-F3D5-403D-AD88-EEFB8906515B}" type="presParOf" srcId="{8858FC7F-FF02-4B4C-BD0C-18D7F71E96FF}" destId="{15C56EF8-37B2-4A70-BD73-203998C58746}" srcOrd="4" destOrd="0" presId="urn:microsoft.com/office/officeart/2005/8/layout/arrow2"/>
    <dgm:cxn modelId="{690582D7-94A5-4125-9BC2-3FC6E59665B0}" type="presParOf" srcId="{8858FC7F-FF02-4B4C-BD0C-18D7F71E96FF}" destId="{43B67EDE-C836-4347-A945-A600D42B82FB}" srcOrd="5" destOrd="0" presId="urn:microsoft.com/office/officeart/2005/8/layout/arrow2"/>
    <dgm:cxn modelId="{B3932075-7077-480E-8642-74408DDDA834}" type="presParOf" srcId="{8858FC7F-FF02-4B4C-BD0C-18D7F71E96FF}" destId="{4E50BCC6-48D8-4800-B01B-CEDFE8916726}" srcOrd="6" destOrd="0" presId="urn:microsoft.com/office/officeart/2005/8/layout/arrow2"/>
    <dgm:cxn modelId="{CFE5ED41-F4CD-4C94-A722-A938AAFA2330}" type="presParOf" srcId="{8858FC7F-FF02-4B4C-BD0C-18D7F71E96FF}" destId="{F2770477-1E75-4AE1-AB7D-4A41FC00F2FC}" srcOrd="7" destOrd="0" presId="urn:microsoft.com/office/officeart/2005/8/layout/arrow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9E67F4-F630-4F91-ADE6-7C7F27DA3E34}" type="doc">
      <dgm:prSet loTypeId="urn:microsoft.com/office/officeart/2005/8/layout/gear1" loCatId="cycle" qsTypeId="urn:microsoft.com/office/officeart/2005/8/quickstyle/simple1" qsCatId="simple" csTypeId="urn:microsoft.com/office/officeart/2005/8/colors/accent1_2" csCatId="accent1" phldr="1"/>
      <dgm:spPr/>
    </dgm:pt>
    <dgm:pt modelId="{ABA8CC8E-BFCE-470B-8A57-BD59F1DE8FC8}">
      <dgm:prSet phldrT="[Texto]"/>
      <dgm:spPr/>
      <dgm:t>
        <a:bodyPr/>
        <a:lstStyle/>
        <a:p>
          <a:r>
            <a:rPr lang="en-US" dirty="0"/>
            <a:t>RVIZ PANEL</a:t>
          </a:r>
          <a:endParaRPr lang="es-ES" dirty="0"/>
        </a:p>
      </dgm:t>
    </dgm:pt>
    <dgm:pt modelId="{9D782CA0-A9B3-4138-A102-265C72BAFD70}" type="parTrans" cxnId="{C27F42D0-E68A-424B-81D1-9C2D2384C6C9}">
      <dgm:prSet/>
      <dgm:spPr/>
      <dgm:t>
        <a:bodyPr/>
        <a:lstStyle/>
        <a:p>
          <a:endParaRPr lang="es-ES"/>
        </a:p>
      </dgm:t>
    </dgm:pt>
    <dgm:pt modelId="{316FA3EB-0923-40BA-B617-A7BF6A7394E7}" type="sibTrans" cxnId="{C27F42D0-E68A-424B-81D1-9C2D2384C6C9}">
      <dgm:prSet/>
      <dgm:spPr/>
      <dgm:t>
        <a:bodyPr/>
        <a:lstStyle/>
        <a:p>
          <a:endParaRPr lang="es-ES"/>
        </a:p>
      </dgm:t>
    </dgm:pt>
    <dgm:pt modelId="{72EE1D85-8489-4A9C-B5E4-83A73C7783B1}">
      <dgm:prSet phldrT="[Texto]"/>
      <dgm:spPr/>
      <dgm:t>
        <a:bodyPr/>
        <a:lstStyle/>
        <a:p>
          <a:r>
            <a:rPr lang="en-US" dirty="0"/>
            <a:t>KDL</a:t>
          </a:r>
          <a:endParaRPr lang="es-ES" dirty="0"/>
        </a:p>
      </dgm:t>
    </dgm:pt>
    <dgm:pt modelId="{047AC775-98BE-4805-AEFE-F15092D91C7D}" type="parTrans" cxnId="{B7114EF4-DE0B-47DB-A051-4F854E3E830A}">
      <dgm:prSet/>
      <dgm:spPr/>
      <dgm:t>
        <a:bodyPr/>
        <a:lstStyle/>
        <a:p>
          <a:endParaRPr lang="es-ES"/>
        </a:p>
      </dgm:t>
    </dgm:pt>
    <dgm:pt modelId="{9BEF460A-CEF2-4FD4-AD07-06227FB8A4B8}" type="sibTrans" cxnId="{B7114EF4-DE0B-47DB-A051-4F854E3E830A}">
      <dgm:prSet/>
      <dgm:spPr/>
      <dgm:t>
        <a:bodyPr/>
        <a:lstStyle/>
        <a:p>
          <a:endParaRPr lang="es-ES"/>
        </a:p>
      </dgm:t>
    </dgm:pt>
    <dgm:pt modelId="{3725471C-A0E0-4B6A-A95B-6F2ABC3C4D8F}">
      <dgm:prSet phldrT="[Texto]"/>
      <dgm:spPr/>
      <dgm:t>
        <a:bodyPr/>
        <a:lstStyle/>
        <a:p>
          <a:r>
            <a:rPr lang="en-US" dirty="0"/>
            <a:t>URDF</a:t>
          </a:r>
          <a:endParaRPr lang="es-ES" dirty="0"/>
        </a:p>
      </dgm:t>
    </dgm:pt>
    <dgm:pt modelId="{E8C6328F-A196-4DF8-B420-DDB3C00C2BF9}" type="parTrans" cxnId="{A736FB4B-94D5-45A1-8186-D7DAE1306790}">
      <dgm:prSet/>
      <dgm:spPr/>
      <dgm:t>
        <a:bodyPr/>
        <a:lstStyle/>
        <a:p>
          <a:endParaRPr lang="es-ES"/>
        </a:p>
      </dgm:t>
    </dgm:pt>
    <dgm:pt modelId="{C4B1A89F-1BCF-42E5-B06C-DBBBE1357F5F}" type="sibTrans" cxnId="{A736FB4B-94D5-45A1-8186-D7DAE1306790}">
      <dgm:prSet/>
      <dgm:spPr/>
      <dgm:t>
        <a:bodyPr/>
        <a:lstStyle/>
        <a:p>
          <a:endParaRPr lang="es-ES"/>
        </a:p>
      </dgm:t>
    </dgm:pt>
    <dgm:pt modelId="{890C1291-D5C1-4BB0-814D-504419366A2E}">
      <dgm:prSet/>
      <dgm:spPr>
        <a:blipFill rotWithShape="0">
          <a:blip xmlns:r="http://schemas.openxmlformats.org/officeDocument/2006/relationships" r:embed="rId1"/>
          <a:srcRect/>
          <a:stretch>
            <a:fillRect t="-10000" b="-10000"/>
          </a:stretch>
        </a:blipFill>
      </dgm:spPr>
      <dgm:t>
        <a:bodyPr/>
        <a:lstStyle/>
        <a:p>
          <a:r>
            <a:rPr lang="en-US" dirty="0"/>
            <a:t>ROBOT 3D </a:t>
          </a:r>
          <a:endParaRPr lang="es-ES" dirty="0"/>
        </a:p>
      </dgm:t>
    </dgm:pt>
    <dgm:pt modelId="{F4324DAC-68CC-4304-8225-256AEA96E776}" type="parTrans" cxnId="{EEBD3DF4-A42B-42EF-B9B9-229DADA15C5C}">
      <dgm:prSet/>
      <dgm:spPr/>
      <dgm:t>
        <a:bodyPr/>
        <a:lstStyle/>
        <a:p>
          <a:endParaRPr lang="es-ES"/>
        </a:p>
      </dgm:t>
    </dgm:pt>
    <dgm:pt modelId="{75615E14-699D-4F72-8C6F-D1E939A1E241}" type="sibTrans" cxnId="{EEBD3DF4-A42B-42EF-B9B9-229DADA15C5C}">
      <dgm:prSet/>
      <dgm:spPr/>
      <dgm:t>
        <a:bodyPr/>
        <a:lstStyle/>
        <a:p>
          <a:endParaRPr lang="es-ES"/>
        </a:p>
      </dgm:t>
    </dgm:pt>
    <dgm:pt modelId="{020D32FA-DCE7-46C1-89E7-118188B7740F}" type="pres">
      <dgm:prSet presAssocID="{6F9E67F4-F630-4F91-ADE6-7C7F27DA3E34}" presName="composite" presStyleCnt="0">
        <dgm:presLayoutVars>
          <dgm:chMax val="3"/>
          <dgm:animLvl val="lvl"/>
          <dgm:resizeHandles val="exact"/>
        </dgm:presLayoutVars>
      </dgm:prSet>
      <dgm:spPr/>
    </dgm:pt>
    <dgm:pt modelId="{DC9558D7-91E9-434C-97D1-E0AA8B8E5A69}" type="pres">
      <dgm:prSet presAssocID="{ABA8CC8E-BFCE-470B-8A57-BD59F1DE8FC8}" presName="gear1" presStyleLbl="node1" presStyleIdx="0" presStyleCnt="3">
        <dgm:presLayoutVars>
          <dgm:chMax val="1"/>
          <dgm:bulletEnabled val="1"/>
        </dgm:presLayoutVars>
      </dgm:prSet>
      <dgm:spPr/>
      <dgm:t>
        <a:bodyPr/>
        <a:lstStyle/>
        <a:p>
          <a:endParaRPr lang="en-US"/>
        </a:p>
      </dgm:t>
    </dgm:pt>
    <dgm:pt modelId="{3198013D-4478-480B-9A96-E3CA3D9E03ED}" type="pres">
      <dgm:prSet presAssocID="{ABA8CC8E-BFCE-470B-8A57-BD59F1DE8FC8}" presName="gear1srcNode" presStyleLbl="node1" presStyleIdx="0" presStyleCnt="3"/>
      <dgm:spPr/>
      <dgm:t>
        <a:bodyPr/>
        <a:lstStyle/>
        <a:p>
          <a:endParaRPr lang="en-US"/>
        </a:p>
      </dgm:t>
    </dgm:pt>
    <dgm:pt modelId="{64462A6A-4942-4C99-832B-808B222C6540}" type="pres">
      <dgm:prSet presAssocID="{ABA8CC8E-BFCE-470B-8A57-BD59F1DE8FC8}" presName="gear1dstNode" presStyleLbl="node1" presStyleIdx="0" presStyleCnt="3"/>
      <dgm:spPr/>
      <dgm:t>
        <a:bodyPr/>
        <a:lstStyle/>
        <a:p>
          <a:endParaRPr lang="en-US"/>
        </a:p>
      </dgm:t>
    </dgm:pt>
    <dgm:pt modelId="{2A2359D2-C485-4CF4-A3CF-CBE41486C152}" type="pres">
      <dgm:prSet presAssocID="{ABA8CC8E-BFCE-470B-8A57-BD59F1DE8FC8}" presName="gear1ch" presStyleLbl="fgAcc1" presStyleIdx="0" presStyleCnt="1">
        <dgm:presLayoutVars>
          <dgm:chMax val="0"/>
          <dgm:bulletEnabled val="1"/>
        </dgm:presLayoutVars>
      </dgm:prSet>
      <dgm:spPr/>
      <dgm:t>
        <a:bodyPr/>
        <a:lstStyle/>
        <a:p>
          <a:endParaRPr lang="en-US"/>
        </a:p>
      </dgm:t>
    </dgm:pt>
    <dgm:pt modelId="{FD412474-522B-4F5D-9326-AC87DD9E46C3}" type="pres">
      <dgm:prSet presAssocID="{72EE1D85-8489-4A9C-B5E4-83A73C7783B1}" presName="gear2" presStyleLbl="node1" presStyleIdx="1" presStyleCnt="3">
        <dgm:presLayoutVars>
          <dgm:chMax val="1"/>
          <dgm:bulletEnabled val="1"/>
        </dgm:presLayoutVars>
      </dgm:prSet>
      <dgm:spPr/>
      <dgm:t>
        <a:bodyPr/>
        <a:lstStyle/>
        <a:p>
          <a:endParaRPr lang="en-US"/>
        </a:p>
      </dgm:t>
    </dgm:pt>
    <dgm:pt modelId="{D5C1EA7D-2D46-4B2A-BB84-2670B22E7BF9}" type="pres">
      <dgm:prSet presAssocID="{72EE1D85-8489-4A9C-B5E4-83A73C7783B1}" presName="gear2srcNode" presStyleLbl="node1" presStyleIdx="1" presStyleCnt="3"/>
      <dgm:spPr/>
      <dgm:t>
        <a:bodyPr/>
        <a:lstStyle/>
        <a:p>
          <a:endParaRPr lang="en-US"/>
        </a:p>
      </dgm:t>
    </dgm:pt>
    <dgm:pt modelId="{940AC822-6DE9-4E62-89CD-20F08E753240}" type="pres">
      <dgm:prSet presAssocID="{72EE1D85-8489-4A9C-B5E4-83A73C7783B1}" presName="gear2dstNode" presStyleLbl="node1" presStyleIdx="1" presStyleCnt="3"/>
      <dgm:spPr/>
      <dgm:t>
        <a:bodyPr/>
        <a:lstStyle/>
        <a:p>
          <a:endParaRPr lang="en-US"/>
        </a:p>
      </dgm:t>
    </dgm:pt>
    <dgm:pt modelId="{5347852B-C85E-411F-9DC5-3C8ACD50F956}" type="pres">
      <dgm:prSet presAssocID="{3725471C-A0E0-4B6A-A95B-6F2ABC3C4D8F}" presName="gear3" presStyleLbl="node1" presStyleIdx="2" presStyleCnt="3"/>
      <dgm:spPr/>
      <dgm:t>
        <a:bodyPr/>
        <a:lstStyle/>
        <a:p>
          <a:endParaRPr lang="en-US"/>
        </a:p>
      </dgm:t>
    </dgm:pt>
    <dgm:pt modelId="{A89FBF7D-97EE-477B-926F-A84F8ED6CCBE}" type="pres">
      <dgm:prSet presAssocID="{3725471C-A0E0-4B6A-A95B-6F2ABC3C4D8F}" presName="gear3tx" presStyleLbl="node1" presStyleIdx="2" presStyleCnt="3">
        <dgm:presLayoutVars>
          <dgm:chMax val="1"/>
          <dgm:bulletEnabled val="1"/>
        </dgm:presLayoutVars>
      </dgm:prSet>
      <dgm:spPr/>
      <dgm:t>
        <a:bodyPr/>
        <a:lstStyle/>
        <a:p>
          <a:endParaRPr lang="en-US"/>
        </a:p>
      </dgm:t>
    </dgm:pt>
    <dgm:pt modelId="{BCC1FF26-3EE7-419E-A3F2-A662CA98D7E9}" type="pres">
      <dgm:prSet presAssocID="{3725471C-A0E0-4B6A-A95B-6F2ABC3C4D8F}" presName="gear3srcNode" presStyleLbl="node1" presStyleIdx="2" presStyleCnt="3"/>
      <dgm:spPr/>
      <dgm:t>
        <a:bodyPr/>
        <a:lstStyle/>
        <a:p>
          <a:endParaRPr lang="en-US"/>
        </a:p>
      </dgm:t>
    </dgm:pt>
    <dgm:pt modelId="{954669EA-3F1A-479F-824C-9F575CBD673A}" type="pres">
      <dgm:prSet presAssocID="{3725471C-A0E0-4B6A-A95B-6F2ABC3C4D8F}" presName="gear3dstNode" presStyleLbl="node1" presStyleIdx="2" presStyleCnt="3"/>
      <dgm:spPr/>
      <dgm:t>
        <a:bodyPr/>
        <a:lstStyle/>
        <a:p>
          <a:endParaRPr lang="en-US"/>
        </a:p>
      </dgm:t>
    </dgm:pt>
    <dgm:pt modelId="{25AA124A-F173-47ED-9571-79A8B4C4D235}" type="pres">
      <dgm:prSet presAssocID="{316FA3EB-0923-40BA-B617-A7BF6A7394E7}" presName="connector1" presStyleLbl="sibTrans2D1" presStyleIdx="0" presStyleCnt="3"/>
      <dgm:spPr/>
      <dgm:t>
        <a:bodyPr/>
        <a:lstStyle/>
        <a:p>
          <a:endParaRPr lang="en-US"/>
        </a:p>
      </dgm:t>
    </dgm:pt>
    <dgm:pt modelId="{5041FC46-46CB-4D48-9E01-8C2B54508F8E}" type="pres">
      <dgm:prSet presAssocID="{9BEF460A-CEF2-4FD4-AD07-06227FB8A4B8}" presName="connector2" presStyleLbl="sibTrans2D1" presStyleIdx="1" presStyleCnt="3"/>
      <dgm:spPr/>
      <dgm:t>
        <a:bodyPr/>
        <a:lstStyle/>
        <a:p>
          <a:endParaRPr lang="en-US"/>
        </a:p>
      </dgm:t>
    </dgm:pt>
    <dgm:pt modelId="{DF48B690-FBD8-45E5-AC26-CA4BDB077B43}" type="pres">
      <dgm:prSet presAssocID="{C4B1A89F-1BCF-42E5-B06C-DBBBE1357F5F}" presName="connector3" presStyleLbl="sibTrans2D1" presStyleIdx="2" presStyleCnt="3"/>
      <dgm:spPr/>
      <dgm:t>
        <a:bodyPr/>
        <a:lstStyle/>
        <a:p>
          <a:endParaRPr lang="en-US"/>
        </a:p>
      </dgm:t>
    </dgm:pt>
  </dgm:ptLst>
  <dgm:cxnLst>
    <dgm:cxn modelId="{5152EE15-7EDE-4C82-A4C0-FE57D3ECF80C}" type="presOf" srcId="{890C1291-D5C1-4BB0-814D-504419366A2E}" destId="{2A2359D2-C485-4CF4-A3CF-CBE41486C152}" srcOrd="0" destOrd="0" presId="urn:microsoft.com/office/officeart/2005/8/layout/gear1"/>
    <dgm:cxn modelId="{DA42FBBA-90E1-4B4E-A7EF-8089C7B80DEE}" type="presOf" srcId="{C4B1A89F-1BCF-42E5-B06C-DBBBE1357F5F}" destId="{DF48B690-FBD8-45E5-AC26-CA4BDB077B43}" srcOrd="0" destOrd="0" presId="urn:microsoft.com/office/officeart/2005/8/layout/gear1"/>
    <dgm:cxn modelId="{B7114EF4-DE0B-47DB-A051-4F854E3E830A}" srcId="{6F9E67F4-F630-4F91-ADE6-7C7F27DA3E34}" destId="{72EE1D85-8489-4A9C-B5E4-83A73C7783B1}" srcOrd="1" destOrd="0" parTransId="{047AC775-98BE-4805-AEFE-F15092D91C7D}" sibTransId="{9BEF460A-CEF2-4FD4-AD07-06227FB8A4B8}"/>
    <dgm:cxn modelId="{A736FB4B-94D5-45A1-8186-D7DAE1306790}" srcId="{6F9E67F4-F630-4F91-ADE6-7C7F27DA3E34}" destId="{3725471C-A0E0-4B6A-A95B-6F2ABC3C4D8F}" srcOrd="2" destOrd="0" parTransId="{E8C6328F-A196-4DF8-B420-DDB3C00C2BF9}" sibTransId="{C4B1A89F-1BCF-42E5-B06C-DBBBE1357F5F}"/>
    <dgm:cxn modelId="{9ECDC1A2-3CB5-4A34-81BE-9BC274B29A18}" type="presOf" srcId="{316FA3EB-0923-40BA-B617-A7BF6A7394E7}" destId="{25AA124A-F173-47ED-9571-79A8B4C4D235}" srcOrd="0" destOrd="0" presId="urn:microsoft.com/office/officeart/2005/8/layout/gear1"/>
    <dgm:cxn modelId="{6AC44C91-9872-43A6-89D0-54BB338A35F1}" type="presOf" srcId="{ABA8CC8E-BFCE-470B-8A57-BD59F1DE8FC8}" destId="{3198013D-4478-480B-9A96-E3CA3D9E03ED}" srcOrd="1" destOrd="0" presId="urn:microsoft.com/office/officeart/2005/8/layout/gear1"/>
    <dgm:cxn modelId="{C27F42D0-E68A-424B-81D1-9C2D2384C6C9}" srcId="{6F9E67F4-F630-4F91-ADE6-7C7F27DA3E34}" destId="{ABA8CC8E-BFCE-470B-8A57-BD59F1DE8FC8}" srcOrd="0" destOrd="0" parTransId="{9D782CA0-A9B3-4138-A102-265C72BAFD70}" sibTransId="{316FA3EB-0923-40BA-B617-A7BF6A7394E7}"/>
    <dgm:cxn modelId="{EEBD3DF4-A42B-42EF-B9B9-229DADA15C5C}" srcId="{ABA8CC8E-BFCE-470B-8A57-BD59F1DE8FC8}" destId="{890C1291-D5C1-4BB0-814D-504419366A2E}" srcOrd="0" destOrd="0" parTransId="{F4324DAC-68CC-4304-8225-256AEA96E776}" sibTransId="{75615E14-699D-4F72-8C6F-D1E939A1E241}"/>
    <dgm:cxn modelId="{54B28836-981E-4F55-871C-481640ADD1EC}" type="presOf" srcId="{3725471C-A0E0-4B6A-A95B-6F2ABC3C4D8F}" destId="{A89FBF7D-97EE-477B-926F-A84F8ED6CCBE}" srcOrd="1" destOrd="0" presId="urn:microsoft.com/office/officeart/2005/8/layout/gear1"/>
    <dgm:cxn modelId="{BF19A167-6D57-4CA9-8429-303CB38B01EE}" type="presOf" srcId="{6F9E67F4-F630-4F91-ADE6-7C7F27DA3E34}" destId="{020D32FA-DCE7-46C1-89E7-118188B7740F}" srcOrd="0" destOrd="0" presId="urn:microsoft.com/office/officeart/2005/8/layout/gear1"/>
    <dgm:cxn modelId="{16B3E766-00CD-4C5D-8532-7A847EC9A220}" type="presOf" srcId="{72EE1D85-8489-4A9C-B5E4-83A73C7783B1}" destId="{FD412474-522B-4F5D-9326-AC87DD9E46C3}" srcOrd="0" destOrd="0" presId="urn:microsoft.com/office/officeart/2005/8/layout/gear1"/>
    <dgm:cxn modelId="{3C39B6FE-9DEC-48C9-AA05-EA64BD6F5D94}" type="presOf" srcId="{9BEF460A-CEF2-4FD4-AD07-06227FB8A4B8}" destId="{5041FC46-46CB-4D48-9E01-8C2B54508F8E}" srcOrd="0" destOrd="0" presId="urn:microsoft.com/office/officeart/2005/8/layout/gear1"/>
    <dgm:cxn modelId="{AD807837-50D6-4240-B9F8-280798D89D1B}" type="presOf" srcId="{3725471C-A0E0-4B6A-A95B-6F2ABC3C4D8F}" destId="{5347852B-C85E-411F-9DC5-3C8ACD50F956}" srcOrd="0" destOrd="0" presId="urn:microsoft.com/office/officeart/2005/8/layout/gear1"/>
    <dgm:cxn modelId="{A70F426E-9E2C-4616-A983-21314D0B32D6}" type="presOf" srcId="{ABA8CC8E-BFCE-470B-8A57-BD59F1DE8FC8}" destId="{DC9558D7-91E9-434C-97D1-E0AA8B8E5A69}" srcOrd="0" destOrd="0" presId="urn:microsoft.com/office/officeart/2005/8/layout/gear1"/>
    <dgm:cxn modelId="{9B0B09EF-B268-4704-BDD6-C4AAB45AB29B}" type="presOf" srcId="{3725471C-A0E0-4B6A-A95B-6F2ABC3C4D8F}" destId="{954669EA-3F1A-479F-824C-9F575CBD673A}" srcOrd="3" destOrd="0" presId="urn:microsoft.com/office/officeart/2005/8/layout/gear1"/>
    <dgm:cxn modelId="{22AFDAD7-E77A-4212-826C-AECC836C9FF6}" type="presOf" srcId="{3725471C-A0E0-4B6A-A95B-6F2ABC3C4D8F}" destId="{BCC1FF26-3EE7-419E-A3F2-A662CA98D7E9}" srcOrd="2" destOrd="0" presId="urn:microsoft.com/office/officeart/2005/8/layout/gear1"/>
    <dgm:cxn modelId="{37809464-4A68-4330-B300-B08221C1ECCD}" type="presOf" srcId="{72EE1D85-8489-4A9C-B5E4-83A73C7783B1}" destId="{940AC822-6DE9-4E62-89CD-20F08E753240}" srcOrd="2" destOrd="0" presId="urn:microsoft.com/office/officeart/2005/8/layout/gear1"/>
    <dgm:cxn modelId="{EFB0424E-952D-4733-B625-72E7C5F792C7}" type="presOf" srcId="{ABA8CC8E-BFCE-470B-8A57-BD59F1DE8FC8}" destId="{64462A6A-4942-4C99-832B-808B222C6540}" srcOrd="2" destOrd="0" presId="urn:microsoft.com/office/officeart/2005/8/layout/gear1"/>
    <dgm:cxn modelId="{3C3942B0-E694-4178-B139-8528D3410D41}" type="presOf" srcId="{72EE1D85-8489-4A9C-B5E4-83A73C7783B1}" destId="{D5C1EA7D-2D46-4B2A-BB84-2670B22E7BF9}" srcOrd="1" destOrd="0" presId="urn:microsoft.com/office/officeart/2005/8/layout/gear1"/>
    <dgm:cxn modelId="{A55FC986-C10C-46E7-AAA0-8E4C6D8DE5DE}" type="presParOf" srcId="{020D32FA-DCE7-46C1-89E7-118188B7740F}" destId="{DC9558D7-91E9-434C-97D1-E0AA8B8E5A69}" srcOrd="0" destOrd="0" presId="urn:microsoft.com/office/officeart/2005/8/layout/gear1"/>
    <dgm:cxn modelId="{93B81A67-BF5B-4E47-A6E6-663C042E609E}" type="presParOf" srcId="{020D32FA-DCE7-46C1-89E7-118188B7740F}" destId="{3198013D-4478-480B-9A96-E3CA3D9E03ED}" srcOrd="1" destOrd="0" presId="urn:microsoft.com/office/officeart/2005/8/layout/gear1"/>
    <dgm:cxn modelId="{C611AFF9-E569-4138-9509-F29CF6EC5D3F}" type="presParOf" srcId="{020D32FA-DCE7-46C1-89E7-118188B7740F}" destId="{64462A6A-4942-4C99-832B-808B222C6540}" srcOrd="2" destOrd="0" presId="urn:microsoft.com/office/officeart/2005/8/layout/gear1"/>
    <dgm:cxn modelId="{42F15F49-3C4B-428C-A753-100C82B839F9}" type="presParOf" srcId="{020D32FA-DCE7-46C1-89E7-118188B7740F}" destId="{2A2359D2-C485-4CF4-A3CF-CBE41486C152}" srcOrd="3" destOrd="0" presId="urn:microsoft.com/office/officeart/2005/8/layout/gear1"/>
    <dgm:cxn modelId="{7EBC0110-73A5-4480-B4B3-2FFD59CAC8A7}" type="presParOf" srcId="{020D32FA-DCE7-46C1-89E7-118188B7740F}" destId="{FD412474-522B-4F5D-9326-AC87DD9E46C3}" srcOrd="4" destOrd="0" presId="urn:microsoft.com/office/officeart/2005/8/layout/gear1"/>
    <dgm:cxn modelId="{6BD33BA0-F540-4632-969D-257C25BCFF7C}" type="presParOf" srcId="{020D32FA-DCE7-46C1-89E7-118188B7740F}" destId="{D5C1EA7D-2D46-4B2A-BB84-2670B22E7BF9}" srcOrd="5" destOrd="0" presId="urn:microsoft.com/office/officeart/2005/8/layout/gear1"/>
    <dgm:cxn modelId="{7B056611-ED79-434E-AB56-F8E5E977E1E0}" type="presParOf" srcId="{020D32FA-DCE7-46C1-89E7-118188B7740F}" destId="{940AC822-6DE9-4E62-89CD-20F08E753240}" srcOrd="6" destOrd="0" presId="urn:microsoft.com/office/officeart/2005/8/layout/gear1"/>
    <dgm:cxn modelId="{08BD982D-29DF-4888-8421-31608430CD8C}" type="presParOf" srcId="{020D32FA-DCE7-46C1-89E7-118188B7740F}" destId="{5347852B-C85E-411F-9DC5-3C8ACD50F956}" srcOrd="7" destOrd="0" presId="urn:microsoft.com/office/officeart/2005/8/layout/gear1"/>
    <dgm:cxn modelId="{1E830D78-6E7C-44CB-BACB-B9146D2AD4DE}" type="presParOf" srcId="{020D32FA-DCE7-46C1-89E7-118188B7740F}" destId="{A89FBF7D-97EE-477B-926F-A84F8ED6CCBE}" srcOrd="8" destOrd="0" presId="urn:microsoft.com/office/officeart/2005/8/layout/gear1"/>
    <dgm:cxn modelId="{BF369DDE-EB6E-48F0-B9EC-3886E6EAD9BF}" type="presParOf" srcId="{020D32FA-DCE7-46C1-89E7-118188B7740F}" destId="{BCC1FF26-3EE7-419E-A3F2-A662CA98D7E9}" srcOrd="9" destOrd="0" presId="urn:microsoft.com/office/officeart/2005/8/layout/gear1"/>
    <dgm:cxn modelId="{FFEE5466-B490-48F0-90BF-BC2CFE6F3387}" type="presParOf" srcId="{020D32FA-DCE7-46C1-89E7-118188B7740F}" destId="{954669EA-3F1A-479F-824C-9F575CBD673A}" srcOrd="10" destOrd="0" presId="urn:microsoft.com/office/officeart/2005/8/layout/gear1"/>
    <dgm:cxn modelId="{95BC50A0-C0C2-4AE0-999D-9CEAB4E5ECE3}" type="presParOf" srcId="{020D32FA-DCE7-46C1-89E7-118188B7740F}" destId="{25AA124A-F173-47ED-9571-79A8B4C4D235}" srcOrd="11" destOrd="0" presId="urn:microsoft.com/office/officeart/2005/8/layout/gear1"/>
    <dgm:cxn modelId="{BA004E8D-5E8E-4B8E-8980-2E2CAAC07219}" type="presParOf" srcId="{020D32FA-DCE7-46C1-89E7-118188B7740F}" destId="{5041FC46-46CB-4D48-9E01-8C2B54508F8E}" srcOrd="12" destOrd="0" presId="urn:microsoft.com/office/officeart/2005/8/layout/gear1"/>
    <dgm:cxn modelId="{3A22CCD2-DF58-499C-85A4-A15E252F4916}" type="presParOf" srcId="{020D32FA-DCE7-46C1-89E7-118188B7740F}" destId="{DF48B690-FBD8-45E5-AC26-CA4BDB077B43}" srcOrd="13"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BF1956-8EC9-47AC-8748-1586D0BB3CBF}"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s-ES"/>
        </a:p>
      </dgm:t>
    </dgm:pt>
    <dgm:pt modelId="{58194B48-4468-4799-A16C-AB8B5C9A7943}">
      <dgm:prSet phldrT="[Texto]"/>
      <dgm:spPr/>
      <dgm:t>
        <a:bodyPr/>
        <a:lstStyle/>
        <a:p>
          <a:r>
            <a:rPr lang="en-US" dirty="0"/>
            <a:t>Model URDF</a:t>
          </a:r>
          <a:endParaRPr lang="es-ES" dirty="0"/>
        </a:p>
      </dgm:t>
    </dgm:pt>
    <dgm:pt modelId="{9DB77C33-6EE5-4609-B35A-AD35BD7BC2C4}" type="parTrans" cxnId="{3A078807-D979-4317-8614-E98D4077B998}">
      <dgm:prSet/>
      <dgm:spPr/>
      <dgm:t>
        <a:bodyPr/>
        <a:lstStyle/>
        <a:p>
          <a:endParaRPr lang="es-ES"/>
        </a:p>
      </dgm:t>
    </dgm:pt>
    <dgm:pt modelId="{5A893722-802F-45E5-BADF-4488D2958865}" type="sibTrans" cxnId="{3A078807-D979-4317-8614-E98D4077B998}">
      <dgm:prSet/>
      <dgm:spPr/>
      <dgm:t>
        <a:bodyPr/>
        <a:lstStyle/>
        <a:p>
          <a:endParaRPr lang="es-ES"/>
        </a:p>
      </dgm:t>
    </dgm:pt>
    <dgm:pt modelId="{7F934227-9409-4162-B6E7-CF155DCB5750}">
      <dgm:prSet phldrT="[Texto]"/>
      <dgm:spPr/>
      <dgm:t>
        <a:bodyPr/>
        <a:lstStyle/>
        <a:p>
          <a:r>
            <a:rPr lang="en-US" dirty="0"/>
            <a:t>TREE</a:t>
          </a:r>
          <a:endParaRPr lang="es-ES" dirty="0"/>
        </a:p>
      </dgm:t>
    </dgm:pt>
    <dgm:pt modelId="{4C2AE2C4-0D22-4795-BEE0-E6C65F28F73A}" type="parTrans" cxnId="{B70C792B-CD2F-47E7-B818-FFE77699CB1C}">
      <dgm:prSet/>
      <dgm:spPr/>
      <dgm:t>
        <a:bodyPr/>
        <a:lstStyle/>
        <a:p>
          <a:endParaRPr lang="es-ES"/>
        </a:p>
      </dgm:t>
    </dgm:pt>
    <dgm:pt modelId="{B291CCC6-B9AC-465E-AEE3-F651B99F5329}" type="sibTrans" cxnId="{B70C792B-CD2F-47E7-B818-FFE77699CB1C}">
      <dgm:prSet/>
      <dgm:spPr/>
      <dgm:t>
        <a:bodyPr/>
        <a:lstStyle/>
        <a:p>
          <a:endParaRPr lang="es-ES"/>
        </a:p>
      </dgm:t>
    </dgm:pt>
    <dgm:pt modelId="{82F8FE9E-40AD-4B43-88A2-0E3DBD46EB8B}">
      <dgm:prSet phldrT="[Texto]"/>
      <dgm:spPr/>
      <dgm:t>
        <a:bodyPr/>
        <a:lstStyle/>
        <a:p>
          <a:r>
            <a:rPr lang="en-US" dirty="0"/>
            <a:t>CHIAN</a:t>
          </a:r>
          <a:endParaRPr lang="es-ES" dirty="0"/>
        </a:p>
      </dgm:t>
    </dgm:pt>
    <dgm:pt modelId="{52519B13-4D72-49E4-A629-4C894E09CCD2}" type="parTrans" cxnId="{40EACE53-0A2D-4CB0-BEC2-B285C7C60EE7}">
      <dgm:prSet/>
      <dgm:spPr/>
      <dgm:t>
        <a:bodyPr/>
        <a:lstStyle/>
        <a:p>
          <a:endParaRPr lang="es-ES"/>
        </a:p>
      </dgm:t>
    </dgm:pt>
    <dgm:pt modelId="{0171E268-3118-4394-A5A7-A076F524F840}" type="sibTrans" cxnId="{40EACE53-0A2D-4CB0-BEC2-B285C7C60EE7}">
      <dgm:prSet/>
      <dgm:spPr/>
      <dgm:t>
        <a:bodyPr/>
        <a:lstStyle/>
        <a:p>
          <a:endParaRPr lang="es-ES"/>
        </a:p>
      </dgm:t>
    </dgm:pt>
    <dgm:pt modelId="{FA1948B1-E058-4EE9-961E-1667D0522DA7}">
      <dgm:prSet/>
      <dgm:spPr/>
      <dgm:t>
        <a:bodyPr/>
        <a:lstStyle/>
        <a:p>
          <a:r>
            <a:rPr lang="en-US" dirty="0"/>
            <a:t>Limits Joints</a:t>
          </a:r>
          <a:endParaRPr lang="es-ES" dirty="0"/>
        </a:p>
      </dgm:t>
    </dgm:pt>
    <dgm:pt modelId="{D9EBF7CD-0221-4C50-A8F0-B61B63B3D14E}" type="parTrans" cxnId="{4948E697-B1BB-4EF5-B51E-C256FA93AC51}">
      <dgm:prSet/>
      <dgm:spPr/>
      <dgm:t>
        <a:bodyPr/>
        <a:lstStyle/>
        <a:p>
          <a:endParaRPr lang="es-ES"/>
        </a:p>
      </dgm:t>
    </dgm:pt>
    <dgm:pt modelId="{87DCF6BA-3C1D-4C88-9922-12F39854A195}" type="sibTrans" cxnId="{4948E697-B1BB-4EF5-B51E-C256FA93AC51}">
      <dgm:prSet/>
      <dgm:spPr/>
      <dgm:t>
        <a:bodyPr/>
        <a:lstStyle/>
        <a:p>
          <a:endParaRPr lang="es-ES"/>
        </a:p>
      </dgm:t>
    </dgm:pt>
    <dgm:pt modelId="{581CD641-69D9-468D-9675-64CBDB273920}">
      <dgm:prSet/>
      <dgm:spPr/>
      <dgm:t>
        <a:bodyPr/>
        <a:lstStyle/>
        <a:p>
          <a:r>
            <a:rPr lang="en-US" dirty="0"/>
            <a:t>Name </a:t>
          </a:r>
          <a:endParaRPr lang="es-ES" dirty="0"/>
        </a:p>
      </dgm:t>
    </dgm:pt>
    <dgm:pt modelId="{2970A524-A2BE-4217-9322-9039107D4EF1}" type="parTrans" cxnId="{4BF7F06A-3083-4E26-A257-CC57B20A8B53}">
      <dgm:prSet/>
      <dgm:spPr/>
      <dgm:t>
        <a:bodyPr/>
        <a:lstStyle/>
        <a:p>
          <a:endParaRPr lang="es-ES"/>
        </a:p>
      </dgm:t>
    </dgm:pt>
    <dgm:pt modelId="{0EF3F6D1-6028-4E48-960D-FAA2D0FCD614}" type="sibTrans" cxnId="{4BF7F06A-3083-4E26-A257-CC57B20A8B53}">
      <dgm:prSet/>
      <dgm:spPr/>
      <dgm:t>
        <a:bodyPr/>
        <a:lstStyle/>
        <a:p>
          <a:endParaRPr lang="es-ES"/>
        </a:p>
      </dgm:t>
    </dgm:pt>
    <dgm:pt modelId="{0AC254D8-3F8B-4764-96D9-4C5B6E4A74E2}">
      <dgm:prSet/>
      <dgm:spPr/>
      <dgm:t>
        <a:bodyPr/>
        <a:lstStyle/>
        <a:p>
          <a:r>
            <a:rPr lang="en-US" dirty="0" err="1"/>
            <a:t>Numero</a:t>
          </a:r>
          <a:r>
            <a:rPr lang="en-US" dirty="0"/>
            <a:t> de Joints</a:t>
          </a:r>
          <a:endParaRPr lang="es-ES" dirty="0"/>
        </a:p>
      </dgm:t>
    </dgm:pt>
    <dgm:pt modelId="{7A7C5F6A-A41E-428B-BCB7-041454E3C510}" type="parTrans" cxnId="{A41E3345-9B8A-4C92-834A-5C3B93312CB5}">
      <dgm:prSet/>
      <dgm:spPr/>
      <dgm:t>
        <a:bodyPr/>
        <a:lstStyle/>
        <a:p>
          <a:endParaRPr lang="es-ES"/>
        </a:p>
      </dgm:t>
    </dgm:pt>
    <dgm:pt modelId="{F820C566-690B-4C3D-9A9F-D83CDA93DF70}" type="sibTrans" cxnId="{A41E3345-9B8A-4C92-834A-5C3B93312CB5}">
      <dgm:prSet/>
      <dgm:spPr/>
      <dgm:t>
        <a:bodyPr/>
        <a:lstStyle/>
        <a:p>
          <a:endParaRPr lang="es-ES"/>
        </a:p>
      </dgm:t>
    </dgm:pt>
    <dgm:pt modelId="{1F426A99-E0CC-47D4-ACAB-CD06788A7FC8}">
      <dgm:prSet/>
      <dgm:spPr/>
      <dgm:t>
        <a:bodyPr/>
        <a:lstStyle/>
        <a:p>
          <a:r>
            <a:rPr lang="en-US" dirty="0"/>
            <a:t>Chain</a:t>
          </a:r>
          <a:endParaRPr lang="es-ES" dirty="0"/>
        </a:p>
      </dgm:t>
    </dgm:pt>
    <dgm:pt modelId="{CE21C4B2-ECFF-4057-8C7A-A46D672E7FB4}" type="parTrans" cxnId="{C729468C-5657-49F5-9563-79BFE060BF4D}">
      <dgm:prSet/>
      <dgm:spPr/>
      <dgm:t>
        <a:bodyPr/>
        <a:lstStyle/>
        <a:p>
          <a:endParaRPr lang="es-ES"/>
        </a:p>
      </dgm:t>
    </dgm:pt>
    <dgm:pt modelId="{450CA221-390E-4018-8C16-3086F7A3A6E0}" type="sibTrans" cxnId="{C729468C-5657-49F5-9563-79BFE060BF4D}">
      <dgm:prSet/>
      <dgm:spPr/>
      <dgm:t>
        <a:bodyPr/>
        <a:lstStyle/>
        <a:p>
          <a:endParaRPr lang="es-ES"/>
        </a:p>
      </dgm:t>
    </dgm:pt>
    <dgm:pt modelId="{C697F41D-1A42-4858-AAB9-EC300BB9A29B}">
      <dgm:prSet/>
      <dgm:spPr/>
      <dgm:t>
        <a:bodyPr/>
        <a:lstStyle/>
        <a:p>
          <a:r>
            <a:rPr lang="en-US" dirty="0"/>
            <a:t>FKSOLVER</a:t>
          </a:r>
          <a:endParaRPr lang="es-ES" dirty="0"/>
        </a:p>
      </dgm:t>
    </dgm:pt>
    <dgm:pt modelId="{4FD5A378-D147-424A-B5D3-D179CC946B1E}" type="parTrans" cxnId="{BCC6072D-A66A-4734-89ED-C811DDF66127}">
      <dgm:prSet/>
      <dgm:spPr/>
      <dgm:t>
        <a:bodyPr/>
        <a:lstStyle/>
        <a:p>
          <a:endParaRPr lang="es-ES"/>
        </a:p>
      </dgm:t>
    </dgm:pt>
    <dgm:pt modelId="{290DA731-19EC-4355-8A59-BFA228DE1FCC}" type="sibTrans" cxnId="{BCC6072D-A66A-4734-89ED-C811DDF66127}">
      <dgm:prSet/>
      <dgm:spPr/>
      <dgm:t>
        <a:bodyPr/>
        <a:lstStyle/>
        <a:p>
          <a:endParaRPr lang="es-ES"/>
        </a:p>
      </dgm:t>
    </dgm:pt>
    <dgm:pt modelId="{E6BD3F0A-04C2-4AAA-8073-6786FEA19444}">
      <dgm:prSet/>
      <dgm:spPr/>
      <dgm:t>
        <a:bodyPr/>
        <a:lstStyle/>
        <a:p>
          <a:r>
            <a:rPr lang="en-US" dirty="0" err="1"/>
            <a:t>Cinematica</a:t>
          </a:r>
          <a:r>
            <a:rPr lang="en-US" dirty="0"/>
            <a:t> </a:t>
          </a:r>
          <a:r>
            <a:rPr lang="en-US" dirty="0" err="1"/>
            <a:t>Directa</a:t>
          </a:r>
          <a:endParaRPr lang="es-ES" dirty="0"/>
        </a:p>
      </dgm:t>
    </dgm:pt>
    <dgm:pt modelId="{00F47D57-E718-4CC3-B09C-1A0034E093F3}" type="parTrans" cxnId="{554D0F20-FD67-4703-834E-10032795B75F}">
      <dgm:prSet/>
      <dgm:spPr/>
      <dgm:t>
        <a:bodyPr/>
        <a:lstStyle/>
        <a:p>
          <a:endParaRPr lang="es-ES"/>
        </a:p>
      </dgm:t>
    </dgm:pt>
    <dgm:pt modelId="{5B57F00A-FA70-4486-876D-8B6413B8AA98}" type="sibTrans" cxnId="{554D0F20-FD67-4703-834E-10032795B75F}">
      <dgm:prSet/>
      <dgm:spPr/>
      <dgm:t>
        <a:bodyPr/>
        <a:lstStyle/>
        <a:p>
          <a:endParaRPr lang="es-ES"/>
        </a:p>
      </dgm:t>
    </dgm:pt>
    <dgm:pt modelId="{42BDD559-EA4B-4C36-A096-EC59D4C602EA}" type="pres">
      <dgm:prSet presAssocID="{19BF1956-8EC9-47AC-8748-1586D0BB3CBF}" presName="Name0" presStyleCnt="0">
        <dgm:presLayoutVars>
          <dgm:chMax val="7"/>
          <dgm:chPref val="7"/>
          <dgm:dir/>
          <dgm:animLvl val="lvl"/>
        </dgm:presLayoutVars>
      </dgm:prSet>
      <dgm:spPr/>
      <dgm:t>
        <a:bodyPr/>
        <a:lstStyle/>
        <a:p>
          <a:endParaRPr lang="en-US"/>
        </a:p>
      </dgm:t>
    </dgm:pt>
    <dgm:pt modelId="{72E43E4F-ED6E-403C-A694-5377A6F3D0B9}" type="pres">
      <dgm:prSet presAssocID="{58194B48-4468-4799-A16C-AB8B5C9A7943}" presName="Accent1" presStyleCnt="0"/>
      <dgm:spPr/>
    </dgm:pt>
    <dgm:pt modelId="{22EEFEF9-6038-4774-AE83-17C864B31436}" type="pres">
      <dgm:prSet presAssocID="{58194B48-4468-4799-A16C-AB8B5C9A7943}" presName="Accent" presStyleLbl="node1" presStyleIdx="0" presStyleCnt="4"/>
      <dgm:spPr/>
    </dgm:pt>
    <dgm:pt modelId="{B4FC0D02-3F41-4A05-97C2-E25D17C1AB26}" type="pres">
      <dgm:prSet presAssocID="{58194B48-4468-4799-A16C-AB8B5C9A7943}" presName="Parent1" presStyleLbl="revTx" presStyleIdx="0" presStyleCnt="7">
        <dgm:presLayoutVars>
          <dgm:chMax val="1"/>
          <dgm:chPref val="1"/>
          <dgm:bulletEnabled val="1"/>
        </dgm:presLayoutVars>
      </dgm:prSet>
      <dgm:spPr/>
      <dgm:t>
        <a:bodyPr/>
        <a:lstStyle/>
        <a:p>
          <a:endParaRPr lang="en-US"/>
        </a:p>
      </dgm:t>
    </dgm:pt>
    <dgm:pt modelId="{BA2AE6DD-780E-4818-A372-E92A7C62361C}" type="pres">
      <dgm:prSet presAssocID="{7F934227-9409-4162-B6E7-CF155DCB5750}" presName="Accent2" presStyleCnt="0"/>
      <dgm:spPr/>
    </dgm:pt>
    <dgm:pt modelId="{E61AE209-3B8C-4866-BE3A-C608CB947998}" type="pres">
      <dgm:prSet presAssocID="{7F934227-9409-4162-B6E7-CF155DCB5750}" presName="Accent" presStyleLbl="node1" presStyleIdx="1" presStyleCnt="4"/>
      <dgm:spPr/>
    </dgm:pt>
    <dgm:pt modelId="{A3F6792E-90B8-468E-9BB0-0F3D98D2CAAF}" type="pres">
      <dgm:prSet presAssocID="{7F934227-9409-4162-B6E7-CF155DCB5750}" presName="Child2" presStyleLbl="revTx" presStyleIdx="1" presStyleCnt="7">
        <dgm:presLayoutVars>
          <dgm:chMax val="0"/>
          <dgm:chPref val="0"/>
          <dgm:bulletEnabled val="1"/>
        </dgm:presLayoutVars>
      </dgm:prSet>
      <dgm:spPr/>
      <dgm:t>
        <a:bodyPr/>
        <a:lstStyle/>
        <a:p>
          <a:endParaRPr lang="en-US"/>
        </a:p>
      </dgm:t>
    </dgm:pt>
    <dgm:pt modelId="{37C7445E-56B4-41C3-AC08-2BFD7C6713D6}" type="pres">
      <dgm:prSet presAssocID="{7F934227-9409-4162-B6E7-CF155DCB5750}" presName="Parent2" presStyleLbl="revTx" presStyleIdx="2" presStyleCnt="7">
        <dgm:presLayoutVars>
          <dgm:chMax val="1"/>
          <dgm:chPref val="1"/>
          <dgm:bulletEnabled val="1"/>
        </dgm:presLayoutVars>
      </dgm:prSet>
      <dgm:spPr/>
      <dgm:t>
        <a:bodyPr/>
        <a:lstStyle/>
        <a:p>
          <a:endParaRPr lang="en-US"/>
        </a:p>
      </dgm:t>
    </dgm:pt>
    <dgm:pt modelId="{5B20E5B8-F73C-4C0D-A4DC-99E620A4731F}" type="pres">
      <dgm:prSet presAssocID="{82F8FE9E-40AD-4B43-88A2-0E3DBD46EB8B}" presName="Accent3" presStyleCnt="0"/>
      <dgm:spPr/>
    </dgm:pt>
    <dgm:pt modelId="{515E3595-0790-4063-A423-FA4370B4B78E}" type="pres">
      <dgm:prSet presAssocID="{82F8FE9E-40AD-4B43-88A2-0E3DBD46EB8B}" presName="Accent" presStyleLbl="node1" presStyleIdx="2" presStyleCnt="4"/>
      <dgm:spPr/>
    </dgm:pt>
    <dgm:pt modelId="{A89B3369-4DBB-4DE7-992D-E7F0FBB37DEF}" type="pres">
      <dgm:prSet presAssocID="{82F8FE9E-40AD-4B43-88A2-0E3DBD46EB8B}" presName="Child3" presStyleLbl="revTx" presStyleIdx="3" presStyleCnt="7">
        <dgm:presLayoutVars>
          <dgm:chMax val="0"/>
          <dgm:chPref val="0"/>
          <dgm:bulletEnabled val="1"/>
        </dgm:presLayoutVars>
      </dgm:prSet>
      <dgm:spPr/>
      <dgm:t>
        <a:bodyPr/>
        <a:lstStyle/>
        <a:p>
          <a:endParaRPr lang="en-US"/>
        </a:p>
      </dgm:t>
    </dgm:pt>
    <dgm:pt modelId="{6C0F1351-300C-4FBD-9CE1-2A1E4E356802}" type="pres">
      <dgm:prSet presAssocID="{82F8FE9E-40AD-4B43-88A2-0E3DBD46EB8B}" presName="Parent3" presStyleLbl="revTx" presStyleIdx="4" presStyleCnt="7">
        <dgm:presLayoutVars>
          <dgm:chMax val="1"/>
          <dgm:chPref val="1"/>
          <dgm:bulletEnabled val="1"/>
        </dgm:presLayoutVars>
      </dgm:prSet>
      <dgm:spPr/>
      <dgm:t>
        <a:bodyPr/>
        <a:lstStyle/>
        <a:p>
          <a:endParaRPr lang="en-US"/>
        </a:p>
      </dgm:t>
    </dgm:pt>
    <dgm:pt modelId="{8338D033-A014-4814-B7CD-CECF8095C17B}" type="pres">
      <dgm:prSet presAssocID="{C697F41D-1A42-4858-AAB9-EC300BB9A29B}" presName="Accent4" presStyleCnt="0"/>
      <dgm:spPr/>
    </dgm:pt>
    <dgm:pt modelId="{A3BC6AFD-7E22-4548-A93E-53EBF586A933}" type="pres">
      <dgm:prSet presAssocID="{C697F41D-1A42-4858-AAB9-EC300BB9A29B}" presName="Accent" presStyleLbl="node1" presStyleIdx="3" presStyleCnt="4"/>
      <dgm:spPr/>
    </dgm:pt>
    <dgm:pt modelId="{D4628CB9-5E12-40A5-8C30-52C2C5AFEFC8}" type="pres">
      <dgm:prSet presAssocID="{C697F41D-1A42-4858-AAB9-EC300BB9A29B}" presName="Child4" presStyleLbl="revTx" presStyleIdx="5" presStyleCnt="7">
        <dgm:presLayoutVars>
          <dgm:chMax val="0"/>
          <dgm:chPref val="0"/>
          <dgm:bulletEnabled val="1"/>
        </dgm:presLayoutVars>
      </dgm:prSet>
      <dgm:spPr/>
      <dgm:t>
        <a:bodyPr/>
        <a:lstStyle/>
        <a:p>
          <a:endParaRPr lang="en-US"/>
        </a:p>
      </dgm:t>
    </dgm:pt>
    <dgm:pt modelId="{76D6CCF1-01FE-4D6D-9352-8AB50D720864}" type="pres">
      <dgm:prSet presAssocID="{C697F41D-1A42-4858-AAB9-EC300BB9A29B}" presName="Parent4" presStyleLbl="revTx" presStyleIdx="6" presStyleCnt="7">
        <dgm:presLayoutVars>
          <dgm:chMax val="1"/>
          <dgm:chPref val="1"/>
          <dgm:bulletEnabled val="1"/>
        </dgm:presLayoutVars>
      </dgm:prSet>
      <dgm:spPr/>
      <dgm:t>
        <a:bodyPr/>
        <a:lstStyle/>
        <a:p>
          <a:endParaRPr lang="en-US"/>
        </a:p>
      </dgm:t>
    </dgm:pt>
  </dgm:ptLst>
  <dgm:cxnLst>
    <dgm:cxn modelId="{7B4B068D-6807-4E1F-AE04-91C5B68387CE}" type="presOf" srcId="{C697F41D-1A42-4858-AAB9-EC300BB9A29B}" destId="{76D6CCF1-01FE-4D6D-9352-8AB50D720864}" srcOrd="0" destOrd="0" presId="urn:microsoft.com/office/officeart/2009/layout/CircleArrowProcess"/>
    <dgm:cxn modelId="{026088D2-766C-479A-AD15-15DD0E01F376}" type="presOf" srcId="{0AC254D8-3F8B-4764-96D9-4C5B6E4A74E2}" destId="{A89B3369-4DBB-4DE7-992D-E7F0FBB37DEF}" srcOrd="0" destOrd="2" presId="urn:microsoft.com/office/officeart/2009/layout/CircleArrowProcess"/>
    <dgm:cxn modelId="{BCC6072D-A66A-4734-89ED-C811DDF66127}" srcId="{19BF1956-8EC9-47AC-8748-1586D0BB3CBF}" destId="{C697F41D-1A42-4858-AAB9-EC300BB9A29B}" srcOrd="3" destOrd="0" parTransId="{4FD5A378-D147-424A-B5D3-D179CC946B1E}" sibTransId="{290DA731-19EC-4355-8A59-BFA228DE1FCC}"/>
    <dgm:cxn modelId="{40EACE53-0A2D-4CB0-BEC2-B285C7C60EE7}" srcId="{19BF1956-8EC9-47AC-8748-1586D0BB3CBF}" destId="{82F8FE9E-40AD-4B43-88A2-0E3DBD46EB8B}" srcOrd="2" destOrd="0" parTransId="{52519B13-4D72-49E4-A629-4C894E09CCD2}" sibTransId="{0171E268-3118-4394-A5A7-A076F524F840}"/>
    <dgm:cxn modelId="{817908BB-ECCA-459F-A81F-79B33FCD7A29}" type="presOf" srcId="{58194B48-4468-4799-A16C-AB8B5C9A7943}" destId="{B4FC0D02-3F41-4A05-97C2-E25D17C1AB26}" srcOrd="0" destOrd="0" presId="urn:microsoft.com/office/officeart/2009/layout/CircleArrowProcess"/>
    <dgm:cxn modelId="{42D78E87-006F-4CD2-BCC7-F6DED1875FAD}" type="presOf" srcId="{82F8FE9E-40AD-4B43-88A2-0E3DBD46EB8B}" destId="{6C0F1351-300C-4FBD-9CE1-2A1E4E356802}" srcOrd="0" destOrd="0" presId="urn:microsoft.com/office/officeart/2009/layout/CircleArrowProcess"/>
    <dgm:cxn modelId="{DBF5AD8C-9B98-460C-ABD0-A68FC6DF4EEC}" type="presOf" srcId="{581CD641-69D9-468D-9675-64CBDB273920}" destId="{A89B3369-4DBB-4DE7-992D-E7F0FBB37DEF}" srcOrd="0" destOrd="1" presId="urn:microsoft.com/office/officeart/2009/layout/CircleArrowProcess"/>
    <dgm:cxn modelId="{212E1E9A-95EA-4FCF-949C-22A87C70652E}" type="presOf" srcId="{E6BD3F0A-04C2-4AAA-8073-6786FEA19444}" destId="{D4628CB9-5E12-40A5-8C30-52C2C5AFEFC8}" srcOrd="0" destOrd="0" presId="urn:microsoft.com/office/officeart/2009/layout/CircleArrowProcess"/>
    <dgm:cxn modelId="{4BF7F06A-3083-4E26-A257-CC57B20A8B53}" srcId="{82F8FE9E-40AD-4B43-88A2-0E3DBD46EB8B}" destId="{581CD641-69D9-468D-9675-64CBDB273920}" srcOrd="1" destOrd="0" parTransId="{2970A524-A2BE-4217-9322-9039107D4EF1}" sibTransId="{0EF3F6D1-6028-4E48-960D-FAA2D0FCD614}"/>
    <dgm:cxn modelId="{AB59FDF4-BE0F-4639-9B59-0215025EE3D0}" type="presOf" srcId="{19BF1956-8EC9-47AC-8748-1586D0BB3CBF}" destId="{42BDD559-EA4B-4C36-A096-EC59D4C602EA}" srcOrd="0" destOrd="0" presId="urn:microsoft.com/office/officeart/2009/layout/CircleArrowProcess"/>
    <dgm:cxn modelId="{554D0F20-FD67-4703-834E-10032795B75F}" srcId="{C697F41D-1A42-4858-AAB9-EC300BB9A29B}" destId="{E6BD3F0A-04C2-4AAA-8073-6786FEA19444}" srcOrd="0" destOrd="0" parTransId="{00F47D57-E718-4CC3-B09C-1A0034E093F3}" sibTransId="{5B57F00A-FA70-4486-876D-8B6413B8AA98}"/>
    <dgm:cxn modelId="{B70C792B-CD2F-47E7-B818-FFE77699CB1C}" srcId="{19BF1956-8EC9-47AC-8748-1586D0BB3CBF}" destId="{7F934227-9409-4162-B6E7-CF155DCB5750}" srcOrd="1" destOrd="0" parTransId="{4C2AE2C4-0D22-4795-BEE0-E6C65F28F73A}" sibTransId="{B291CCC6-B9AC-465E-AEE3-F651B99F5329}"/>
    <dgm:cxn modelId="{04E7F459-C09C-4DCC-A012-F4580912AD41}" type="presOf" srcId="{1F426A99-E0CC-47D4-ACAB-CD06788A7FC8}" destId="{A3F6792E-90B8-468E-9BB0-0F3D98D2CAAF}" srcOrd="0" destOrd="0" presId="urn:microsoft.com/office/officeart/2009/layout/CircleArrowProcess"/>
    <dgm:cxn modelId="{526345CC-B600-4817-A286-41082155BCAF}" type="presOf" srcId="{7F934227-9409-4162-B6E7-CF155DCB5750}" destId="{37C7445E-56B4-41C3-AC08-2BFD7C6713D6}" srcOrd="0" destOrd="0" presId="urn:microsoft.com/office/officeart/2009/layout/CircleArrowProcess"/>
    <dgm:cxn modelId="{A41E3345-9B8A-4C92-834A-5C3B93312CB5}" srcId="{82F8FE9E-40AD-4B43-88A2-0E3DBD46EB8B}" destId="{0AC254D8-3F8B-4764-96D9-4C5B6E4A74E2}" srcOrd="2" destOrd="0" parTransId="{7A7C5F6A-A41E-428B-BCB7-041454E3C510}" sibTransId="{F820C566-690B-4C3D-9A9F-D83CDA93DF70}"/>
    <dgm:cxn modelId="{D9324499-A9B3-47FD-9ADD-2DDFD1EB0776}" type="presOf" srcId="{FA1948B1-E058-4EE9-961E-1667D0522DA7}" destId="{A89B3369-4DBB-4DE7-992D-E7F0FBB37DEF}" srcOrd="0" destOrd="0" presId="urn:microsoft.com/office/officeart/2009/layout/CircleArrowProcess"/>
    <dgm:cxn modelId="{3A078807-D979-4317-8614-E98D4077B998}" srcId="{19BF1956-8EC9-47AC-8748-1586D0BB3CBF}" destId="{58194B48-4468-4799-A16C-AB8B5C9A7943}" srcOrd="0" destOrd="0" parTransId="{9DB77C33-6EE5-4609-B35A-AD35BD7BC2C4}" sibTransId="{5A893722-802F-45E5-BADF-4488D2958865}"/>
    <dgm:cxn modelId="{C729468C-5657-49F5-9563-79BFE060BF4D}" srcId="{7F934227-9409-4162-B6E7-CF155DCB5750}" destId="{1F426A99-E0CC-47D4-ACAB-CD06788A7FC8}" srcOrd="0" destOrd="0" parTransId="{CE21C4B2-ECFF-4057-8C7A-A46D672E7FB4}" sibTransId="{450CA221-390E-4018-8C16-3086F7A3A6E0}"/>
    <dgm:cxn modelId="{4948E697-B1BB-4EF5-B51E-C256FA93AC51}" srcId="{82F8FE9E-40AD-4B43-88A2-0E3DBD46EB8B}" destId="{FA1948B1-E058-4EE9-961E-1667D0522DA7}" srcOrd="0" destOrd="0" parTransId="{D9EBF7CD-0221-4C50-A8F0-B61B63B3D14E}" sibTransId="{87DCF6BA-3C1D-4C88-9922-12F39854A195}"/>
    <dgm:cxn modelId="{A5EDFB55-6E23-4016-9B2A-FBDDF5A542E7}" type="presParOf" srcId="{42BDD559-EA4B-4C36-A096-EC59D4C602EA}" destId="{72E43E4F-ED6E-403C-A694-5377A6F3D0B9}" srcOrd="0" destOrd="0" presId="urn:microsoft.com/office/officeart/2009/layout/CircleArrowProcess"/>
    <dgm:cxn modelId="{1FC094E5-A5B8-41A7-9D68-877E46C7B1E5}" type="presParOf" srcId="{72E43E4F-ED6E-403C-A694-5377A6F3D0B9}" destId="{22EEFEF9-6038-4774-AE83-17C864B31436}" srcOrd="0" destOrd="0" presId="urn:microsoft.com/office/officeart/2009/layout/CircleArrowProcess"/>
    <dgm:cxn modelId="{29CC1CA9-9FE9-4BA1-ACB3-F69EEDFC4104}" type="presParOf" srcId="{42BDD559-EA4B-4C36-A096-EC59D4C602EA}" destId="{B4FC0D02-3F41-4A05-97C2-E25D17C1AB26}" srcOrd="1" destOrd="0" presId="urn:microsoft.com/office/officeart/2009/layout/CircleArrowProcess"/>
    <dgm:cxn modelId="{46180C05-31C1-4DBD-AE38-B3E878E6D056}" type="presParOf" srcId="{42BDD559-EA4B-4C36-A096-EC59D4C602EA}" destId="{BA2AE6DD-780E-4818-A372-E92A7C62361C}" srcOrd="2" destOrd="0" presId="urn:microsoft.com/office/officeart/2009/layout/CircleArrowProcess"/>
    <dgm:cxn modelId="{AADC7647-F948-4CDD-8CE5-8E130D7510DC}" type="presParOf" srcId="{BA2AE6DD-780E-4818-A372-E92A7C62361C}" destId="{E61AE209-3B8C-4866-BE3A-C608CB947998}" srcOrd="0" destOrd="0" presId="urn:microsoft.com/office/officeart/2009/layout/CircleArrowProcess"/>
    <dgm:cxn modelId="{22D9C48B-6E09-4775-B64D-0BB79022A14A}" type="presParOf" srcId="{42BDD559-EA4B-4C36-A096-EC59D4C602EA}" destId="{A3F6792E-90B8-468E-9BB0-0F3D98D2CAAF}" srcOrd="3" destOrd="0" presId="urn:microsoft.com/office/officeart/2009/layout/CircleArrowProcess"/>
    <dgm:cxn modelId="{D4DE45BC-069C-4F8B-A4BD-44385CD0960F}" type="presParOf" srcId="{42BDD559-EA4B-4C36-A096-EC59D4C602EA}" destId="{37C7445E-56B4-41C3-AC08-2BFD7C6713D6}" srcOrd="4" destOrd="0" presId="urn:microsoft.com/office/officeart/2009/layout/CircleArrowProcess"/>
    <dgm:cxn modelId="{02793624-351E-48E2-9F1A-DDFBCB6349F6}" type="presParOf" srcId="{42BDD559-EA4B-4C36-A096-EC59D4C602EA}" destId="{5B20E5B8-F73C-4C0D-A4DC-99E620A4731F}" srcOrd="5" destOrd="0" presId="urn:microsoft.com/office/officeart/2009/layout/CircleArrowProcess"/>
    <dgm:cxn modelId="{128FF36D-7F29-4818-BE65-897DC17278EE}" type="presParOf" srcId="{5B20E5B8-F73C-4C0D-A4DC-99E620A4731F}" destId="{515E3595-0790-4063-A423-FA4370B4B78E}" srcOrd="0" destOrd="0" presId="urn:microsoft.com/office/officeart/2009/layout/CircleArrowProcess"/>
    <dgm:cxn modelId="{FE87FA22-2F4A-4D31-A6E7-9FEE1BB0E11A}" type="presParOf" srcId="{42BDD559-EA4B-4C36-A096-EC59D4C602EA}" destId="{A89B3369-4DBB-4DE7-992D-E7F0FBB37DEF}" srcOrd="6" destOrd="0" presId="urn:microsoft.com/office/officeart/2009/layout/CircleArrowProcess"/>
    <dgm:cxn modelId="{E257633D-3280-4670-9573-BD5C2D9D9D85}" type="presParOf" srcId="{42BDD559-EA4B-4C36-A096-EC59D4C602EA}" destId="{6C0F1351-300C-4FBD-9CE1-2A1E4E356802}" srcOrd="7" destOrd="0" presId="urn:microsoft.com/office/officeart/2009/layout/CircleArrowProcess"/>
    <dgm:cxn modelId="{BEFA9EA5-1F6C-46FC-8216-B9F5AE2A5F36}" type="presParOf" srcId="{42BDD559-EA4B-4C36-A096-EC59D4C602EA}" destId="{8338D033-A014-4814-B7CD-CECF8095C17B}" srcOrd="8" destOrd="0" presId="urn:microsoft.com/office/officeart/2009/layout/CircleArrowProcess"/>
    <dgm:cxn modelId="{48A0F119-8064-4051-9E94-79B43636835E}" type="presParOf" srcId="{8338D033-A014-4814-B7CD-CECF8095C17B}" destId="{A3BC6AFD-7E22-4548-A93E-53EBF586A933}" srcOrd="0" destOrd="0" presId="urn:microsoft.com/office/officeart/2009/layout/CircleArrowProcess"/>
    <dgm:cxn modelId="{DE2544BA-A81D-46FA-9BCC-3F57CBF1EC8C}" type="presParOf" srcId="{42BDD559-EA4B-4C36-A096-EC59D4C602EA}" destId="{D4628CB9-5E12-40A5-8C30-52C2C5AFEFC8}" srcOrd="9" destOrd="0" presId="urn:microsoft.com/office/officeart/2009/layout/CircleArrowProcess"/>
    <dgm:cxn modelId="{A7D08083-E3E4-47B3-BD12-4635CE95F9E6}" type="presParOf" srcId="{42BDD559-EA4B-4C36-A096-EC59D4C602EA}" destId="{76D6CCF1-01FE-4D6D-9352-8AB50D720864}" srcOrd="10"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EA742-92DF-415B-A5ED-AB2D20F56DAD}">
      <dsp:nvSpPr>
        <dsp:cNvPr id="0" name=""/>
        <dsp:cNvSpPr/>
      </dsp:nvSpPr>
      <dsp:spPr>
        <a:xfrm>
          <a:off x="4241" y="700481"/>
          <a:ext cx="3708698" cy="148347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r>
            <a:rPr lang="es-ES" sz="2400" kern="1200" noProof="0" dirty="0"/>
            <a:t>Clase magistral Conceptos </a:t>
          </a:r>
        </a:p>
        <a:p>
          <a:pPr lvl="0" algn="ctr" defTabSz="1066800">
            <a:lnSpc>
              <a:spcPct val="90000"/>
            </a:lnSpc>
            <a:spcBef>
              <a:spcPct val="0"/>
            </a:spcBef>
            <a:spcAft>
              <a:spcPct val="35000"/>
            </a:spcAft>
          </a:pPr>
          <a:r>
            <a:rPr lang="es-ES" sz="2400" kern="1200" noProof="0" dirty="0"/>
            <a:t>Teóricos</a:t>
          </a:r>
        </a:p>
      </dsp:txBody>
      <dsp:txXfrm>
        <a:off x="4241" y="700481"/>
        <a:ext cx="3337828" cy="1483479"/>
      </dsp:txXfrm>
    </dsp:sp>
    <dsp:sp modelId="{20F45681-ADD0-4810-91D2-D5DEACCC2E12}">
      <dsp:nvSpPr>
        <dsp:cNvPr id="0" name=""/>
        <dsp:cNvSpPr/>
      </dsp:nvSpPr>
      <dsp:spPr>
        <a:xfrm>
          <a:off x="2971200" y="700481"/>
          <a:ext cx="3708698" cy="14834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s-ES" sz="2400" kern="1200" noProof="0" dirty="0"/>
            <a:t>Experimentación</a:t>
          </a:r>
        </a:p>
        <a:p>
          <a:pPr lvl="0" algn="ctr" defTabSz="1066800">
            <a:lnSpc>
              <a:spcPct val="90000"/>
            </a:lnSpc>
            <a:spcBef>
              <a:spcPct val="0"/>
            </a:spcBef>
            <a:spcAft>
              <a:spcPct val="35000"/>
            </a:spcAft>
          </a:pPr>
          <a:r>
            <a:rPr lang="es-ES" sz="2400" kern="1200" noProof="0" dirty="0"/>
            <a:t>Laboratorio</a:t>
          </a:r>
        </a:p>
        <a:p>
          <a:pPr lvl="0" algn="ctr" defTabSz="1066800">
            <a:lnSpc>
              <a:spcPct val="90000"/>
            </a:lnSpc>
            <a:spcBef>
              <a:spcPct val="0"/>
            </a:spcBef>
            <a:spcAft>
              <a:spcPct val="35000"/>
            </a:spcAft>
          </a:pPr>
          <a:r>
            <a:rPr lang="es-ES" sz="2400" kern="1200" noProof="0" dirty="0"/>
            <a:t>Físico</a:t>
          </a:r>
        </a:p>
      </dsp:txBody>
      <dsp:txXfrm>
        <a:off x="3712940" y="700481"/>
        <a:ext cx="2225219" cy="1483479"/>
      </dsp:txXfrm>
    </dsp:sp>
    <dsp:sp modelId="{85A32647-F727-4736-9748-ADC97873C83B}">
      <dsp:nvSpPr>
        <dsp:cNvPr id="0" name=""/>
        <dsp:cNvSpPr/>
      </dsp:nvSpPr>
      <dsp:spPr>
        <a:xfrm>
          <a:off x="5938159" y="700481"/>
          <a:ext cx="3708698" cy="14834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s-ES" sz="2400" kern="1200" noProof="0" dirty="0"/>
            <a:t>Consolidación de conocimiento</a:t>
          </a:r>
        </a:p>
      </dsp:txBody>
      <dsp:txXfrm>
        <a:off x="6679899" y="700481"/>
        <a:ext cx="2225219" cy="14834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EA742-92DF-415B-A5ED-AB2D20F56DAD}">
      <dsp:nvSpPr>
        <dsp:cNvPr id="0" name=""/>
        <dsp:cNvSpPr/>
      </dsp:nvSpPr>
      <dsp:spPr>
        <a:xfrm>
          <a:off x="1123" y="1380375"/>
          <a:ext cx="2829065" cy="113162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s-ES" sz="1400" kern="1200" noProof="0" dirty="0"/>
            <a:t>Clase presencial</a:t>
          </a:r>
        </a:p>
        <a:p>
          <a:pPr lvl="0" algn="ctr" defTabSz="622300">
            <a:lnSpc>
              <a:spcPct val="90000"/>
            </a:lnSpc>
            <a:spcBef>
              <a:spcPct val="0"/>
            </a:spcBef>
            <a:spcAft>
              <a:spcPct val="35000"/>
            </a:spcAft>
          </a:pPr>
          <a:r>
            <a:rPr lang="es-ES" sz="1400" kern="1200" noProof="0" dirty="0"/>
            <a:t>Y </a:t>
          </a:r>
        </a:p>
        <a:p>
          <a:pPr lvl="0" algn="ctr" defTabSz="622300">
            <a:lnSpc>
              <a:spcPct val="90000"/>
            </a:lnSpc>
            <a:spcBef>
              <a:spcPct val="0"/>
            </a:spcBef>
            <a:spcAft>
              <a:spcPct val="35000"/>
            </a:spcAft>
          </a:pPr>
          <a:r>
            <a:rPr lang="es-ES" sz="1400" kern="1200" noProof="0" dirty="0"/>
            <a:t>Online</a:t>
          </a:r>
        </a:p>
        <a:p>
          <a:pPr lvl="0" algn="ctr" defTabSz="622300">
            <a:lnSpc>
              <a:spcPct val="90000"/>
            </a:lnSpc>
            <a:spcBef>
              <a:spcPct val="0"/>
            </a:spcBef>
            <a:spcAft>
              <a:spcPct val="35000"/>
            </a:spcAft>
          </a:pPr>
          <a:endParaRPr lang="es-ES" sz="1400" kern="1200" noProof="0" dirty="0"/>
        </a:p>
      </dsp:txBody>
      <dsp:txXfrm>
        <a:off x="1123" y="1380375"/>
        <a:ext cx="2546159" cy="1131626"/>
      </dsp:txXfrm>
    </dsp:sp>
    <dsp:sp modelId="{20F45681-ADD0-4810-91D2-D5DEACCC2E12}">
      <dsp:nvSpPr>
        <dsp:cNvPr id="0" name=""/>
        <dsp:cNvSpPr/>
      </dsp:nvSpPr>
      <dsp:spPr>
        <a:xfrm>
          <a:off x="2264375" y="1209811"/>
          <a:ext cx="3301943" cy="14727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s-ES" sz="1400" kern="1200" noProof="0" dirty="0"/>
            <a:t>Herramientas de Software</a:t>
          </a:r>
        </a:p>
        <a:p>
          <a:pPr lvl="0" algn="ctr" defTabSz="622300">
            <a:lnSpc>
              <a:spcPct val="90000"/>
            </a:lnSpc>
            <a:spcBef>
              <a:spcPct val="0"/>
            </a:spcBef>
            <a:spcAft>
              <a:spcPct val="35000"/>
            </a:spcAft>
          </a:pPr>
          <a:r>
            <a:rPr lang="es-ES" sz="1400" kern="1200" noProof="0" dirty="0"/>
            <a:t>Experimentación laboratorio Remoto Online y Virtual</a:t>
          </a:r>
        </a:p>
      </dsp:txBody>
      <dsp:txXfrm>
        <a:off x="3000752" y="1209811"/>
        <a:ext cx="1829189" cy="1472754"/>
      </dsp:txXfrm>
    </dsp:sp>
    <dsp:sp modelId="{85A32647-F727-4736-9748-ADC97873C83B}">
      <dsp:nvSpPr>
        <dsp:cNvPr id="0" name=""/>
        <dsp:cNvSpPr/>
      </dsp:nvSpPr>
      <dsp:spPr>
        <a:xfrm>
          <a:off x="5000506" y="1380375"/>
          <a:ext cx="2829065" cy="11316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s-ES" sz="1400" kern="1200" noProof="0" dirty="0"/>
            <a:t>Experimentación y reafirmación en</a:t>
          </a:r>
        </a:p>
        <a:p>
          <a:pPr lvl="0" algn="ctr" defTabSz="622300">
            <a:lnSpc>
              <a:spcPct val="90000"/>
            </a:lnSpc>
            <a:spcBef>
              <a:spcPct val="0"/>
            </a:spcBef>
            <a:spcAft>
              <a:spcPct val="35000"/>
            </a:spcAft>
          </a:pPr>
          <a:r>
            <a:rPr lang="es-ES" sz="1400" kern="1200" noProof="0" dirty="0"/>
            <a:t>Laboratorio</a:t>
          </a:r>
        </a:p>
        <a:p>
          <a:pPr lvl="0" algn="ctr" defTabSz="622300">
            <a:lnSpc>
              <a:spcPct val="90000"/>
            </a:lnSpc>
            <a:spcBef>
              <a:spcPct val="0"/>
            </a:spcBef>
            <a:spcAft>
              <a:spcPct val="35000"/>
            </a:spcAft>
          </a:pPr>
          <a:r>
            <a:rPr lang="es-ES" sz="1400" kern="1200" noProof="0" dirty="0"/>
            <a:t>Físico</a:t>
          </a:r>
        </a:p>
      </dsp:txBody>
      <dsp:txXfrm>
        <a:off x="5566319" y="1380375"/>
        <a:ext cx="1697439" cy="1131626"/>
      </dsp:txXfrm>
    </dsp:sp>
    <dsp:sp modelId="{2C9D2212-D77B-4FB2-AF07-A36D21DE2367}">
      <dsp:nvSpPr>
        <dsp:cNvPr id="0" name=""/>
        <dsp:cNvSpPr/>
      </dsp:nvSpPr>
      <dsp:spPr>
        <a:xfrm>
          <a:off x="7263759" y="1380375"/>
          <a:ext cx="2829065" cy="11316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s-ES" sz="1400" kern="1200" noProof="0" dirty="0"/>
            <a:t>Consolidación de conocimiento</a:t>
          </a:r>
        </a:p>
      </dsp:txBody>
      <dsp:txXfrm>
        <a:off x="7829572" y="1380375"/>
        <a:ext cx="1697439" cy="1131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01DAB-C602-4AAB-B80C-82E59E958A54}">
      <dsp:nvSpPr>
        <dsp:cNvPr id="0" name=""/>
        <dsp:cNvSpPr/>
      </dsp:nvSpPr>
      <dsp:spPr>
        <a:xfrm rot="5400000">
          <a:off x="3055928" y="110335"/>
          <a:ext cx="1683922" cy="146501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pt-BR" sz="2500" kern="1200" dirty="0"/>
            <a:t>DDE</a:t>
          </a:r>
        </a:p>
      </dsp:txBody>
      <dsp:txXfrm rot="-5400000">
        <a:off x="3393681" y="263291"/>
        <a:ext cx="1008416" cy="1159100"/>
      </dsp:txXfrm>
    </dsp:sp>
    <dsp:sp modelId="{6E0866B2-D8CC-45E3-9CB1-8835EA8A8EC8}">
      <dsp:nvSpPr>
        <dsp:cNvPr id="0" name=""/>
        <dsp:cNvSpPr/>
      </dsp:nvSpPr>
      <dsp:spPr>
        <a:xfrm>
          <a:off x="4674851" y="337665"/>
          <a:ext cx="1879257" cy="1010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NI" sz="2000" kern="1200" noProof="0" dirty="0"/>
            <a:t>Carreras con acreditaciones</a:t>
          </a:r>
        </a:p>
      </dsp:txBody>
      <dsp:txXfrm>
        <a:off x="4674851" y="337665"/>
        <a:ext cx="1879257" cy="1010353"/>
      </dsp:txXfrm>
    </dsp:sp>
    <dsp:sp modelId="{D2D2AA5F-8762-45D1-BD31-215101853237}">
      <dsp:nvSpPr>
        <dsp:cNvPr id="0" name=""/>
        <dsp:cNvSpPr/>
      </dsp:nvSpPr>
      <dsp:spPr>
        <a:xfrm rot="5400000">
          <a:off x="1473714" y="110335"/>
          <a:ext cx="1683922" cy="146501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pt-BR" sz="3600" kern="1200"/>
        </a:p>
      </dsp:txBody>
      <dsp:txXfrm rot="-5400000">
        <a:off x="1811467" y="263291"/>
        <a:ext cx="1008416" cy="1159100"/>
      </dsp:txXfrm>
    </dsp:sp>
    <dsp:sp modelId="{B977CF0F-7F42-4F45-93A8-1C1C430C5A55}">
      <dsp:nvSpPr>
        <dsp:cNvPr id="0" name=""/>
        <dsp:cNvSpPr/>
      </dsp:nvSpPr>
      <dsp:spPr>
        <a:xfrm rot="5400000">
          <a:off x="2261790" y="1539649"/>
          <a:ext cx="1683922" cy="146501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NI" sz="1600" kern="1200" noProof="0" dirty="0" err="1"/>
            <a:t>Infraes-tructuras</a:t>
          </a:r>
          <a:endParaRPr lang="es-NI" sz="1600" kern="1200" noProof="0" dirty="0"/>
        </a:p>
      </dsp:txBody>
      <dsp:txXfrm rot="-5400000">
        <a:off x="2599543" y="1692605"/>
        <a:ext cx="1008416" cy="1159100"/>
      </dsp:txXfrm>
    </dsp:sp>
    <dsp:sp modelId="{B3F40B2F-4292-4106-A9EB-52AC784D4AEA}">
      <dsp:nvSpPr>
        <dsp:cNvPr id="0" name=""/>
        <dsp:cNvSpPr/>
      </dsp:nvSpPr>
      <dsp:spPr>
        <a:xfrm>
          <a:off x="491988" y="1766978"/>
          <a:ext cx="1818636" cy="1010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es-NI" sz="2000" kern="1200" noProof="0" dirty="0"/>
            <a:t>Laboratorios </a:t>
          </a:r>
        </a:p>
        <a:p>
          <a:pPr lvl="0" algn="r" defTabSz="889000">
            <a:lnSpc>
              <a:spcPct val="90000"/>
            </a:lnSpc>
            <a:spcBef>
              <a:spcPct val="0"/>
            </a:spcBef>
            <a:spcAft>
              <a:spcPct val="35000"/>
            </a:spcAft>
          </a:pPr>
          <a:r>
            <a:rPr lang="es-NI" sz="2000" kern="1200" noProof="0" dirty="0"/>
            <a:t>Físicos</a:t>
          </a:r>
        </a:p>
      </dsp:txBody>
      <dsp:txXfrm>
        <a:off x="491988" y="1766978"/>
        <a:ext cx="1818636" cy="1010353"/>
      </dsp:txXfrm>
    </dsp:sp>
    <dsp:sp modelId="{8A97A2CB-5594-4C47-80DE-F947473C43AD}">
      <dsp:nvSpPr>
        <dsp:cNvPr id="0" name=""/>
        <dsp:cNvSpPr/>
      </dsp:nvSpPr>
      <dsp:spPr>
        <a:xfrm rot="5400000">
          <a:off x="3844004" y="1539649"/>
          <a:ext cx="1683922" cy="146501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pt-BR" sz="3600" kern="1200"/>
        </a:p>
      </dsp:txBody>
      <dsp:txXfrm rot="-5400000">
        <a:off x="4181757" y="1692605"/>
        <a:ext cx="1008416" cy="1159100"/>
      </dsp:txXfrm>
    </dsp:sp>
    <dsp:sp modelId="{36A4516B-0620-4C6F-971C-112972A93F5D}">
      <dsp:nvSpPr>
        <dsp:cNvPr id="0" name=""/>
        <dsp:cNvSpPr/>
      </dsp:nvSpPr>
      <dsp:spPr>
        <a:xfrm rot="5400000">
          <a:off x="3055928" y="2968962"/>
          <a:ext cx="1683922" cy="146501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pt-BR" sz="2500" kern="1200" dirty="0"/>
            <a:t>Vision</a:t>
          </a:r>
        </a:p>
      </dsp:txBody>
      <dsp:txXfrm rot="-5400000">
        <a:off x="3393681" y="3121918"/>
        <a:ext cx="1008416" cy="1159100"/>
      </dsp:txXfrm>
    </dsp:sp>
    <dsp:sp modelId="{69D5614C-4A38-4553-B584-F1701D88979F}">
      <dsp:nvSpPr>
        <dsp:cNvPr id="0" name=""/>
        <dsp:cNvSpPr/>
      </dsp:nvSpPr>
      <dsp:spPr>
        <a:xfrm>
          <a:off x="4674851" y="3196292"/>
          <a:ext cx="1879257" cy="1010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pt-BR" sz="2000" kern="1200" dirty="0"/>
            <a:t>Nuevas tecnologias emergentes.</a:t>
          </a:r>
        </a:p>
      </dsp:txBody>
      <dsp:txXfrm>
        <a:off x="4674851" y="3196292"/>
        <a:ext cx="1879257" cy="1010353"/>
      </dsp:txXfrm>
    </dsp:sp>
    <dsp:sp modelId="{0F86CFEC-9777-4AA2-871F-60BF190A502E}">
      <dsp:nvSpPr>
        <dsp:cNvPr id="0" name=""/>
        <dsp:cNvSpPr/>
      </dsp:nvSpPr>
      <dsp:spPr>
        <a:xfrm rot="5400000">
          <a:off x="1473714" y="2968962"/>
          <a:ext cx="1683922" cy="146501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pt-BR" sz="3600" kern="1200"/>
        </a:p>
      </dsp:txBody>
      <dsp:txXfrm rot="-5400000">
        <a:off x="1811467" y="3121918"/>
        <a:ext cx="1008416" cy="1159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0214D-8EB1-4E96-80AC-69188D0A39AC}">
      <dsp:nvSpPr>
        <dsp:cNvPr id="0" name=""/>
        <dsp:cNvSpPr/>
      </dsp:nvSpPr>
      <dsp:spPr>
        <a:xfrm>
          <a:off x="1980380" y="625714"/>
          <a:ext cx="4167238" cy="4167238"/>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CF6BE7-F68B-4201-82E9-DDEEDAF503D8}">
      <dsp:nvSpPr>
        <dsp:cNvPr id="0" name=""/>
        <dsp:cNvSpPr/>
      </dsp:nvSpPr>
      <dsp:spPr>
        <a:xfrm>
          <a:off x="1980380" y="625714"/>
          <a:ext cx="4167238" cy="4167238"/>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D3D7C9-07C6-479F-B016-8733BBC7D10A}">
      <dsp:nvSpPr>
        <dsp:cNvPr id="0" name=""/>
        <dsp:cNvSpPr/>
      </dsp:nvSpPr>
      <dsp:spPr>
        <a:xfrm>
          <a:off x="1980380" y="625714"/>
          <a:ext cx="4167238" cy="4167238"/>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3BFE1A-4683-4B0D-BD69-7A3FAA552516}">
      <dsp:nvSpPr>
        <dsp:cNvPr id="0" name=""/>
        <dsp:cNvSpPr/>
      </dsp:nvSpPr>
      <dsp:spPr>
        <a:xfrm>
          <a:off x="1980380" y="625714"/>
          <a:ext cx="4167238" cy="4167238"/>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DDFEC8-0074-4D3E-9216-95BF18451A6D}">
      <dsp:nvSpPr>
        <dsp:cNvPr id="0" name=""/>
        <dsp:cNvSpPr/>
      </dsp:nvSpPr>
      <dsp:spPr>
        <a:xfrm>
          <a:off x="3104554" y="1749888"/>
          <a:ext cx="1918890" cy="19188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NI" sz="2800" kern="1200" noProof="0" dirty="0"/>
            <a:t>Robótica</a:t>
          </a:r>
        </a:p>
      </dsp:txBody>
      <dsp:txXfrm>
        <a:off x="3385569" y="2030903"/>
        <a:ext cx="1356860" cy="1356860"/>
      </dsp:txXfrm>
    </dsp:sp>
    <dsp:sp modelId="{453B0B9D-D111-4D24-BB84-C73A8ACD5140}">
      <dsp:nvSpPr>
        <dsp:cNvPr id="0" name=""/>
        <dsp:cNvSpPr/>
      </dsp:nvSpPr>
      <dsp:spPr>
        <a:xfrm>
          <a:off x="3392388" y="2458"/>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NI" sz="1500" kern="1200" noProof="0" dirty="0"/>
            <a:t>Electrónica</a:t>
          </a:r>
        </a:p>
      </dsp:txBody>
      <dsp:txXfrm>
        <a:off x="3589098" y="199168"/>
        <a:ext cx="949803" cy="949803"/>
      </dsp:txXfrm>
    </dsp:sp>
    <dsp:sp modelId="{7AE90710-AD96-45D3-8A67-D0A59923C004}">
      <dsp:nvSpPr>
        <dsp:cNvPr id="0" name=""/>
        <dsp:cNvSpPr/>
      </dsp:nvSpPr>
      <dsp:spPr>
        <a:xfrm>
          <a:off x="5427651"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NI" sz="1500" kern="1200" noProof="0" dirty="0"/>
            <a:t>Mecánica</a:t>
          </a:r>
        </a:p>
      </dsp:txBody>
      <dsp:txXfrm>
        <a:off x="5624361" y="2234431"/>
        <a:ext cx="949803" cy="949803"/>
      </dsp:txXfrm>
    </dsp:sp>
    <dsp:sp modelId="{762E5C28-E726-4273-B4F5-3382AEDDB677}">
      <dsp:nvSpPr>
        <dsp:cNvPr id="0" name=""/>
        <dsp:cNvSpPr/>
      </dsp:nvSpPr>
      <dsp:spPr>
        <a:xfrm>
          <a:off x="3392388" y="4072985"/>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NI" sz="1500" kern="1200" noProof="0" dirty="0"/>
            <a:t>Eléctrica</a:t>
          </a:r>
        </a:p>
      </dsp:txBody>
      <dsp:txXfrm>
        <a:off x="3589098" y="4269695"/>
        <a:ext cx="949803" cy="949803"/>
      </dsp:txXfrm>
    </dsp:sp>
    <dsp:sp modelId="{E5278F39-71CB-44BC-A034-DDDBF31AB273}">
      <dsp:nvSpPr>
        <dsp:cNvPr id="0" name=""/>
        <dsp:cNvSpPr/>
      </dsp:nvSpPr>
      <dsp:spPr>
        <a:xfrm>
          <a:off x="1357124"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s-NI" sz="1050" kern="1200" noProof="0" dirty="0"/>
            <a:t>Computación</a:t>
          </a:r>
          <a:endParaRPr lang="es-NI" sz="1000" kern="1200" noProof="0" dirty="0"/>
        </a:p>
      </dsp:txBody>
      <dsp:txXfrm>
        <a:off x="1553834" y="2234431"/>
        <a:ext cx="949803" cy="949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ED2E3-B739-4CBC-93AF-A5BF95F50955}">
      <dsp:nvSpPr>
        <dsp:cNvPr id="0" name=""/>
        <dsp:cNvSpPr/>
      </dsp:nvSpPr>
      <dsp:spPr>
        <a:xfrm>
          <a:off x="44500" y="177623"/>
          <a:ext cx="4775379" cy="2984611"/>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735C34-058D-4657-87A9-0AE7ABF2B56F}">
      <dsp:nvSpPr>
        <dsp:cNvPr id="0" name=""/>
        <dsp:cNvSpPr/>
      </dsp:nvSpPr>
      <dsp:spPr>
        <a:xfrm>
          <a:off x="514874" y="2396980"/>
          <a:ext cx="109833" cy="1098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812D8-EBE7-4154-B4CF-DF42346594D5}">
      <dsp:nvSpPr>
        <dsp:cNvPr id="0" name=""/>
        <dsp:cNvSpPr/>
      </dsp:nvSpPr>
      <dsp:spPr>
        <a:xfrm>
          <a:off x="-44500" y="2451897"/>
          <a:ext cx="2045173" cy="710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99" tIns="0" rIns="0" bIns="0" numCol="1" spcCol="1270" anchor="t" anchorCtr="0">
          <a:noAutofit/>
        </a:bodyPr>
        <a:lstStyle/>
        <a:p>
          <a:pPr lvl="0" algn="l" defTabSz="889000">
            <a:lnSpc>
              <a:spcPct val="90000"/>
            </a:lnSpc>
            <a:spcBef>
              <a:spcPct val="0"/>
            </a:spcBef>
            <a:spcAft>
              <a:spcPct val="35000"/>
            </a:spcAft>
          </a:pPr>
          <a:r>
            <a:rPr lang="es-NI" sz="2000" kern="1200" noProof="0" dirty="0"/>
            <a:t>Multidisciplinar</a:t>
          </a:r>
        </a:p>
      </dsp:txBody>
      <dsp:txXfrm>
        <a:off x="-44500" y="2451897"/>
        <a:ext cx="2045173" cy="710337"/>
      </dsp:txXfrm>
    </dsp:sp>
    <dsp:sp modelId="{CFD90994-337A-4F84-82CD-C3B92B327740}">
      <dsp:nvSpPr>
        <dsp:cNvPr id="0" name=""/>
        <dsp:cNvSpPr/>
      </dsp:nvSpPr>
      <dsp:spPr>
        <a:xfrm>
          <a:off x="1290874" y="1702759"/>
          <a:ext cx="191015" cy="1910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2568A6-CBDD-447D-874F-E91B14386389}">
      <dsp:nvSpPr>
        <dsp:cNvPr id="0" name=""/>
        <dsp:cNvSpPr/>
      </dsp:nvSpPr>
      <dsp:spPr>
        <a:xfrm>
          <a:off x="1386381" y="1798267"/>
          <a:ext cx="1002829" cy="1363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15" tIns="0" rIns="0" bIns="0" numCol="1" spcCol="1270" anchor="t" anchorCtr="0">
          <a:noAutofit/>
        </a:bodyPr>
        <a:lstStyle/>
        <a:p>
          <a:pPr lvl="0" algn="l" defTabSz="1066800">
            <a:lnSpc>
              <a:spcPct val="90000"/>
            </a:lnSpc>
            <a:spcBef>
              <a:spcPct val="0"/>
            </a:spcBef>
            <a:spcAft>
              <a:spcPct val="35000"/>
            </a:spcAft>
          </a:pPr>
          <a:r>
            <a:rPr lang="es-NI" sz="2400" kern="1200" noProof="0" dirty="0"/>
            <a:t>Bajo Costo</a:t>
          </a:r>
        </a:p>
      </dsp:txBody>
      <dsp:txXfrm>
        <a:off x="1386381" y="1798267"/>
        <a:ext cx="1002829" cy="1363967"/>
      </dsp:txXfrm>
    </dsp:sp>
    <dsp:sp modelId="{15C56EF8-37B2-4A70-BD73-203998C58746}">
      <dsp:nvSpPr>
        <dsp:cNvPr id="0" name=""/>
        <dsp:cNvSpPr/>
      </dsp:nvSpPr>
      <dsp:spPr>
        <a:xfrm>
          <a:off x="2281765" y="1191197"/>
          <a:ext cx="253095" cy="2530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67EDE-C836-4347-A945-A600D42B82FB}">
      <dsp:nvSpPr>
        <dsp:cNvPr id="0" name=""/>
        <dsp:cNvSpPr/>
      </dsp:nvSpPr>
      <dsp:spPr>
        <a:xfrm>
          <a:off x="2048417" y="1317744"/>
          <a:ext cx="1722620" cy="1844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110" tIns="0" rIns="0" bIns="0" numCol="1" spcCol="1270" anchor="t" anchorCtr="0">
          <a:noAutofit/>
        </a:bodyPr>
        <a:lstStyle/>
        <a:p>
          <a:pPr lvl="0" algn="l" defTabSz="1022350">
            <a:lnSpc>
              <a:spcPct val="90000"/>
            </a:lnSpc>
            <a:spcBef>
              <a:spcPct val="0"/>
            </a:spcBef>
            <a:spcAft>
              <a:spcPct val="35000"/>
            </a:spcAft>
          </a:pPr>
          <a:r>
            <a:rPr lang="es-NI" sz="2300" kern="1200" noProof="0" dirty="0"/>
            <a:t>Escalabilidad</a:t>
          </a:r>
        </a:p>
      </dsp:txBody>
      <dsp:txXfrm>
        <a:off x="2048417" y="1317744"/>
        <a:ext cx="1722620" cy="1844490"/>
      </dsp:txXfrm>
    </dsp:sp>
    <dsp:sp modelId="{4E50BCC6-48D8-4800-B01B-CEDFE8916726}">
      <dsp:nvSpPr>
        <dsp:cNvPr id="0" name=""/>
        <dsp:cNvSpPr/>
      </dsp:nvSpPr>
      <dsp:spPr>
        <a:xfrm>
          <a:off x="3361000" y="852742"/>
          <a:ext cx="339051" cy="3390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770477-1E75-4AE1-AB7D-4A41FC00F2FC}">
      <dsp:nvSpPr>
        <dsp:cNvPr id="0" name=""/>
        <dsp:cNvSpPr/>
      </dsp:nvSpPr>
      <dsp:spPr>
        <a:xfrm>
          <a:off x="3530526" y="1022268"/>
          <a:ext cx="1002829" cy="2139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57" tIns="0" rIns="0" bIns="0" numCol="1" spcCol="1270" anchor="t" anchorCtr="0">
          <a:noAutofit/>
        </a:bodyPr>
        <a:lstStyle/>
        <a:p>
          <a:pPr lvl="0" algn="l" defTabSz="1022350">
            <a:lnSpc>
              <a:spcPct val="90000"/>
            </a:lnSpc>
            <a:spcBef>
              <a:spcPct val="0"/>
            </a:spcBef>
            <a:spcAft>
              <a:spcPct val="35000"/>
            </a:spcAft>
          </a:pPr>
          <a:endParaRPr lang="pt-BR" sz="2300" kern="1200"/>
        </a:p>
      </dsp:txBody>
      <dsp:txXfrm>
        <a:off x="3530526" y="1022268"/>
        <a:ext cx="1002829" cy="21399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558D7-91E9-434C-97D1-E0AA8B8E5A69}">
      <dsp:nvSpPr>
        <dsp:cNvPr id="0" name=""/>
        <dsp:cNvSpPr/>
      </dsp:nvSpPr>
      <dsp:spPr>
        <a:xfrm>
          <a:off x="3793066" y="2438400"/>
          <a:ext cx="2980266" cy="2980266"/>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a:t>RVIZ PANEL</a:t>
          </a:r>
          <a:endParaRPr lang="es-ES" sz="3600" kern="1200" dirty="0"/>
        </a:p>
      </dsp:txBody>
      <dsp:txXfrm>
        <a:off x="4392232" y="3136513"/>
        <a:ext cx="1781934" cy="1531918"/>
      </dsp:txXfrm>
    </dsp:sp>
    <dsp:sp modelId="{2A2359D2-C485-4CF4-A3CF-CBE41486C152}">
      <dsp:nvSpPr>
        <dsp:cNvPr id="0" name=""/>
        <dsp:cNvSpPr/>
      </dsp:nvSpPr>
      <dsp:spPr>
        <a:xfrm>
          <a:off x="3413759" y="4280746"/>
          <a:ext cx="1896533" cy="1137920"/>
        </a:xfrm>
        <a:prstGeom prst="roundRect">
          <a:avLst>
            <a:gd name="adj" fmla="val 10000"/>
          </a:avLst>
        </a:prstGeom>
        <a:blipFill rotWithShape="0">
          <a:blip xmlns:r="http://schemas.openxmlformats.org/officeDocument/2006/relationships" r:embed="rId1"/>
          <a:srcRect/>
          <a:stretch>
            <a:fillRect t="-10000" b="-10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ROBOT 3D </a:t>
          </a:r>
          <a:endParaRPr lang="es-ES" sz="2800" kern="1200" dirty="0"/>
        </a:p>
      </dsp:txBody>
      <dsp:txXfrm>
        <a:off x="3447088" y="4314075"/>
        <a:ext cx="1829875" cy="1071262"/>
      </dsp:txXfrm>
    </dsp:sp>
    <dsp:sp modelId="{FD412474-522B-4F5D-9326-AC87DD9E46C3}">
      <dsp:nvSpPr>
        <dsp:cNvPr id="0" name=""/>
        <dsp:cNvSpPr/>
      </dsp:nvSpPr>
      <dsp:spPr>
        <a:xfrm>
          <a:off x="2059093" y="1733973"/>
          <a:ext cx="2167466" cy="216746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a:t>KDL</a:t>
          </a:r>
          <a:endParaRPr lang="es-ES" sz="3600" kern="1200" dirty="0"/>
        </a:p>
      </dsp:txBody>
      <dsp:txXfrm>
        <a:off x="2604759" y="2282937"/>
        <a:ext cx="1076134" cy="1069538"/>
      </dsp:txXfrm>
    </dsp:sp>
    <dsp:sp modelId="{5347852B-C85E-411F-9DC5-3C8ACD50F956}">
      <dsp:nvSpPr>
        <dsp:cNvPr id="0" name=""/>
        <dsp:cNvSpPr/>
      </dsp:nvSpPr>
      <dsp:spPr>
        <a:xfrm rot="20700000">
          <a:off x="3273095" y="238642"/>
          <a:ext cx="2123675" cy="212367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a:t>URDF</a:t>
          </a:r>
          <a:endParaRPr lang="es-ES" sz="3600" kern="1200" dirty="0"/>
        </a:p>
      </dsp:txBody>
      <dsp:txXfrm rot="-20700000">
        <a:off x="3738879" y="704426"/>
        <a:ext cx="1192106" cy="1192106"/>
      </dsp:txXfrm>
    </dsp:sp>
    <dsp:sp modelId="{25AA124A-F173-47ED-9571-79A8B4C4D235}">
      <dsp:nvSpPr>
        <dsp:cNvPr id="0" name=""/>
        <dsp:cNvSpPr/>
      </dsp:nvSpPr>
      <dsp:spPr>
        <a:xfrm>
          <a:off x="3577577" y="1980864"/>
          <a:ext cx="3814741" cy="3814741"/>
        </a:xfrm>
        <a:prstGeom prst="circularArrow">
          <a:avLst>
            <a:gd name="adj1" fmla="val 4688"/>
            <a:gd name="adj2" fmla="val 299029"/>
            <a:gd name="adj3" fmla="val 2539295"/>
            <a:gd name="adj4" fmla="val 1581232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41FC46-46CB-4D48-9E01-8C2B54508F8E}">
      <dsp:nvSpPr>
        <dsp:cNvPr id="0" name=""/>
        <dsp:cNvSpPr/>
      </dsp:nvSpPr>
      <dsp:spPr>
        <a:xfrm>
          <a:off x="1675238" y="1249140"/>
          <a:ext cx="2771648" cy="27716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F48B690-FBD8-45E5-AC26-CA4BDB077B43}">
      <dsp:nvSpPr>
        <dsp:cNvPr id="0" name=""/>
        <dsp:cNvSpPr/>
      </dsp:nvSpPr>
      <dsp:spPr>
        <a:xfrm>
          <a:off x="2781867" y="-231776"/>
          <a:ext cx="2988394" cy="298839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EFEF9-6038-4774-AE83-17C864B31436}">
      <dsp:nvSpPr>
        <dsp:cNvPr id="0" name=""/>
        <dsp:cNvSpPr/>
      </dsp:nvSpPr>
      <dsp:spPr>
        <a:xfrm>
          <a:off x="2378249" y="0"/>
          <a:ext cx="1825157" cy="182534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FC0D02-3F41-4A05-97C2-E25D17C1AB26}">
      <dsp:nvSpPr>
        <dsp:cNvPr id="0" name=""/>
        <dsp:cNvSpPr/>
      </dsp:nvSpPr>
      <dsp:spPr>
        <a:xfrm>
          <a:off x="2781215" y="660724"/>
          <a:ext cx="1018541" cy="509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Model URDF</a:t>
          </a:r>
          <a:endParaRPr lang="es-ES" sz="1700" kern="1200" dirty="0"/>
        </a:p>
      </dsp:txBody>
      <dsp:txXfrm>
        <a:off x="2781215" y="660724"/>
        <a:ext cx="1018541" cy="509217"/>
      </dsp:txXfrm>
    </dsp:sp>
    <dsp:sp modelId="{E61AE209-3B8C-4866-BE3A-C608CB947998}">
      <dsp:nvSpPr>
        <dsp:cNvPr id="0" name=""/>
        <dsp:cNvSpPr/>
      </dsp:nvSpPr>
      <dsp:spPr>
        <a:xfrm>
          <a:off x="1871204" y="1048930"/>
          <a:ext cx="1825157" cy="1825343"/>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6792E-90B8-468E-9BB0-0F3D98D2CAAF}">
      <dsp:nvSpPr>
        <dsp:cNvPr id="0" name=""/>
        <dsp:cNvSpPr/>
      </dsp:nvSpPr>
      <dsp:spPr>
        <a:xfrm>
          <a:off x="3702182" y="1603165"/>
          <a:ext cx="1094204" cy="726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Chain</a:t>
          </a:r>
          <a:endParaRPr lang="es-ES" sz="1100" kern="1200" dirty="0"/>
        </a:p>
      </dsp:txBody>
      <dsp:txXfrm>
        <a:off x="3702182" y="1603165"/>
        <a:ext cx="1094204" cy="726071"/>
      </dsp:txXfrm>
    </dsp:sp>
    <dsp:sp modelId="{37C7445E-56B4-41C3-AC08-2BFD7C6713D6}">
      <dsp:nvSpPr>
        <dsp:cNvPr id="0" name=""/>
        <dsp:cNvSpPr/>
      </dsp:nvSpPr>
      <dsp:spPr>
        <a:xfrm>
          <a:off x="2272116" y="1711591"/>
          <a:ext cx="1018541" cy="509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TREE</a:t>
          </a:r>
          <a:endParaRPr lang="es-ES" sz="1700" kern="1200" dirty="0"/>
        </a:p>
      </dsp:txBody>
      <dsp:txXfrm>
        <a:off x="2272116" y="1711591"/>
        <a:ext cx="1018541" cy="509217"/>
      </dsp:txXfrm>
    </dsp:sp>
    <dsp:sp modelId="{515E3595-0790-4063-A423-FA4370B4B78E}">
      <dsp:nvSpPr>
        <dsp:cNvPr id="0" name=""/>
        <dsp:cNvSpPr/>
      </dsp:nvSpPr>
      <dsp:spPr>
        <a:xfrm>
          <a:off x="2378249" y="2101734"/>
          <a:ext cx="1825157" cy="1825343"/>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9B3369-4DBB-4DE7-992D-E7F0FBB37DEF}">
      <dsp:nvSpPr>
        <dsp:cNvPr id="0" name=""/>
        <dsp:cNvSpPr/>
      </dsp:nvSpPr>
      <dsp:spPr>
        <a:xfrm>
          <a:off x="4200668" y="2643383"/>
          <a:ext cx="1094204" cy="726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Limits Joints</a:t>
          </a:r>
          <a:endParaRPr lang="es-ES" sz="1100" kern="1200" dirty="0"/>
        </a:p>
        <a:p>
          <a:pPr marL="57150" lvl="1" indent="-57150" algn="l" defTabSz="488950">
            <a:lnSpc>
              <a:spcPct val="90000"/>
            </a:lnSpc>
            <a:spcBef>
              <a:spcPct val="0"/>
            </a:spcBef>
            <a:spcAft>
              <a:spcPct val="15000"/>
            </a:spcAft>
            <a:buChar char="••"/>
          </a:pPr>
          <a:r>
            <a:rPr lang="en-US" sz="1100" kern="1200" dirty="0"/>
            <a:t>Name </a:t>
          </a:r>
          <a:endParaRPr lang="es-ES" sz="1100" kern="1200" dirty="0"/>
        </a:p>
        <a:p>
          <a:pPr marL="57150" lvl="1" indent="-57150" algn="l" defTabSz="488950">
            <a:lnSpc>
              <a:spcPct val="90000"/>
            </a:lnSpc>
            <a:spcBef>
              <a:spcPct val="0"/>
            </a:spcBef>
            <a:spcAft>
              <a:spcPct val="15000"/>
            </a:spcAft>
            <a:buChar char="••"/>
          </a:pPr>
          <a:r>
            <a:rPr lang="en-US" sz="1100" kern="1200" dirty="0" err="1"/>
            <a:t>Numero</a:t>
          </a:r>
          <a:r>
            <a:rPr lang="en-US" sz="1100" kern="1200" dirty="0"/>
            <a:t> de Joints</a:t>
          </a:r>
          <a:endParaRPr lang="es-ES" sz="1100" kern="1200" dirty="0"/>
        </a:p>
      </dsp:txBody>
      <dsp:txXfrm>
        <a:off x="4200668" y="2643383"/>
        <a:ext cx="1094204" cy="726071"/>
      </dsp:txXfrm>
    </dsp:sp>
    <dsp:sp modelId="{6C0F1351-300C-4FBD-9CE1-2A1E4E356802}">
      <dsp:nvSpPr>
        <dsp:cNvPr id="0" name=""/>
        <dsp:cNvSpPr/>
      </dsp:nvSpPr>
      <dsp:spPr>
        <a:xfrm>
          <a:off x="2781215" y="2762459"/>
          <a:ext cx="1018541" cy="509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CHIAN</a:t>
          </a:r>
          <a:endParaRPr lang="es-ES" sz="1700" kern="1200" dirty="0"/>
        </a:p>
      </dsp:txBody>
      <dsp:txXfrm>
        <a:off x="2781215" y="2762459"/>
        <a:ext cx="1018541" cy="509217"/>
      </dsp:txXfrm>
    </dsp:sp>
    <dsp:sp modelId="{A3BC6AFD-7E22-4548-A93E-53EBF586A933}">
      <dsp:nvSpPr>
        <dsp:cNvPr id="0" name=""/>
        <dsp:cNvSpPr/>
      </dsp:nvSpPr>
      <dsp:spPr>
        <a:xfrm>
          <a:off x="2001303" y="3271677"/>
          <a:ext cx="1568039" cy="1568797"/>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628CB9-5E12-40A5-8C30-52C2C5AFEFC8}">
      <dsp:nvSpPr>
        <dsp:cNvPr id="0" name=""/>
        <dsp:cNvSpPr/>
      </dsp:nvSpPr>
      <dsp:spPr>
        <a:xfrm>
          <a:off x="3702182" y="3694250"/>
          <a:ext cx="1094204" cy="726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57150" lvl="1" indent="-57150" algn="l" defTabSz="488950">
            <a:lnSpc>
              <a:spcPct val="90000"/>
            </a:lnSpc>
            <a:spcBef>
              <a:spcPct val="0"/>
            </a:spcBef>
            <a:spcAft>
              <a:spcPct val="15000"/>
            </a:spcAft>
            <a:buChar char="••"/>
          </a:pPr>
          <a:r>
            <a:rPr lang="en-US" sz="1100" kern="1200" dirty="0" err="1"/>
            <a:t>Cinematica</a:t>
          </a:r>
          <a:r>
            <a:rPr lang="en-US" sz="1100" kern="1200" dirty="0"/>
            <a:t> </a:t>
          </a:r>
          <a:r>
            <a:rPr lang="en-US" sz="1100" kern="1200" dirty="0" err="1"/>
            <a:t>Directa</a:t>
          </a:r>
          <a:endParaRPr lang="es-ES" sz="1100" kern="1200" dirty="0"/>
        </a:p>
      </dsp:txBody>
      <dsp:txXfrm>
        <a:off x="3702182" y="3694250"/>
        <a:ext cx="1094204" cy="726071"/>
      </dsp:txXfrm>
    </dsp:sp>
    <dsp:sp modelId="{76D6CCF1-01FE-4D6D-9352-8AB50D720864}">
      <dsp:nvSpPr>
        <dsp:cNvPr id="0" name=""/>
        <dsp:cNvSpPr/>
      </dsp:nvSpPr>
      <dsp:spPr>
        <a:xfrm>
          <a:off x="2272116" y="3813326"/>
          <a:ext cx="1018541" cy="509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FKSOLVER</a:t>
          </a:r>
          <a:endParaRPr lang="es-ES" sz="1700" kern="1200" dirty="0"/>
        </a:p>
      </dsp:txBody>
      <dsp:txXfrm>
        <a:off x="2272116" y="3813326"/>
        <a:ext cx="1018541" cy="5092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smtClean="0"/>
              <a:t>Univer</a:t>
            </a:r>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A8D2E4-C061-4B53-B8C0-7C07381A373F}" type="datetimeFigureOut">
              <a:rPr lang="es-ES" smtClean="0"/>
              <a:t>19/02/2018</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smtClean="0"/>
              <a:t>kkk</a:t>
            </a:r>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0E6E9E-AF34-4FCC-9AEC-915A6A0745EA}" type="slidenum">
              <a:rPr lang="es-ES" smtClean="0"/>
              <a:t>‹#›</a:t>
            </a:fld>
            <a:endParaRPr lang="es-ES"/>
          </a:p>
        </p:txBody>
      </p:sp>
    </p:spTree>
    <p:extLst>
      <p:ext uri="{BB962C8B-B14F-4D97-AF65-F5344CB8AC3E}">
        <p14:creationId xmlns:p14="http://schemas.microsoft.com/office/powerpoint/2010/main" val="22739293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smtClean="0"/>
              <a:t>Univer</a:t>
            </a:r>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B15881-74D0-4948-9211-11C617BE5029}" type="datetimeFigureOut">
              <a:rPr lang="es-ES" smtClean="0"/>
              <a:t>19/02/2018</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s-ES" smtClean="0"/>
              <a:t>kkk</a:t>
            </a:r>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90A907-1DCA-44A5-9540-CA366F532575}" type="slidenum">
              <a:rPr lang="es-ES" smtClean="0"/>
              <a:t>‹#›</a:t>
            </a:fld>
            <a:endParaRPr lang="es-ES"/>
          </a:p>
        </p:txBody>
      </p:sp>
    </p:spTree>
    <p:extLst>
      <p:ext uri="{BB962C8B-B14F-4D97-AF65-F5344CB8AC3E}">
        <p14:creationId xmlns:p14="http://schemas.microsoft.com/office/powerpoint/2010/main" val="24741680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F7DE-F5B3-4B57-BA0A-8175EBB42332}"/>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a:extLst>
              <a:ext uri="{FF2B5EF4-FFF2-40B4-BE49-F238E27FC236}">
                <a16:creationId xmlns:a16="http://schemas.microsoft.com/office/drawing/2014/main" id="{A9637CEC-00BD-4534-A46F-027B78470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a:extLst>
              <a:ext uri="{FF2B5EF4-FFF2-40B4-BE49-F238E27FC236}">
                <a16:creationId xmlns:a16="http://schemas.microsoft.com/office/drawing/2014/main" id="{820EA3CB-DBB7-477C-BA01-29BA085CA2E2}"/>
              </a:ext>
            </a:extLst>
          </p:cNvPr>
          <p:cNvSpPr>
            <a:spLocks noGrp="1"/>
          </p:cNvSpPr>
          <p:nvPr>
            <p:ph type="dt" sz="half" idx="10"/>
          </p:nvPr>
        </p:nvSpPr>
        <p:spPr/>
        <p:txBody>
          <a:bodyPr/>
          <a:lstStyle/>
          <a:p>
            <a:fld id="{2FE90503-92A7-4F05-B514-C9402C123719}" type="datetimeFigureOut">
              <a:rPr lang="en-IN" smtClean="0"/>
              <a:t>19-02-2018</a:t>
            </a:fld>
            <a:endParaRPr lang="en-IN"/>
          </a:p>
        </p:txBody>
      </p:sp>
      <p:sp>
        <p:nvSpPr>
          <p:cNvPr id="5" name="Footer Placeholder 4">
            <a:extLst>
              <a:ext uri="{FF2B5EF4-FFF2-40B4-BE49-F238E27FC236}">
                <a16:creationId xmlns:a16="http://schemas.microsoft.com/office/drawing/2014/main" id="{3CA8AEC5-F40E-49AB-A584-9F46B25E06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B0A4A0-DCAF-4EC0-B6E5-EAEB25B4D4CF}"/>
              </a:ext>
            </a:extLst>
          </p:cNvPr>
          <p:cNvSpPr>
            <a:spLocks noGrp="1"/>
          </p:cNvSpPr>
          <p:nvPr>
            <p:ph type="sldNum" sz="quarter" idx="12"/>
          </p:nvPr>
        </p:nvSpPr>
        <p:spPr/>
        <p:txBody>
          <a:bodyPr/>
          <a:lstStyle/>
          <a:p>
            <a:fld id="{510FA038-3365-4B97-9A66-B255FBC05A9E}" type="slidenum">
              <a:rPr lang="en-IN" smtClean="0"/>
              <a:t>‹#›</a:t>
            </a:fld>
            <a:endParaRPr lang="en-IN"/>
          </a:p>
        </p:txBody>
      </p:sp>
    </p:spTree>
    <p:extLst>
      <p:ext uri="{BB962C8B-B14F-4D97-AF65-F5344CB8AC3E}">
        <p14:creationId xmlns:p14="http://schemas.microsoft.com/office/powerpoint/2010/main" val="20681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2431C-511A-48A0-AE92-C838F69A3444}"/>
              </a:ext>
            </a:extLst>
          </p:cNvPr>
          <p:cNvSpPr>
            <a:spLocks noGrp="1"/>
          </p:cNvSpPr>
          <p:nvPr>
            <p:ph type="title"/>
          </p:nvPr>
        </p:nvSpPr>
        <p:spPr/>
        <p:txBody>
          <a:bodyPr/>
          <a:lstStyle/>
          <a:p>
            <a:r>
              <a:rPr lang="en-US" smtClean="0"/>
              <a:t>Click to edit Master title style</a:t>
            </a:r>
            <a:endParaRPr lang="en-IN"/>
          </a:p>
        </p:txBody>
      </p:sp>
      <p:sp>
        <p:nvSpPr>
          <p:cNvPr id="3" name="Vertical Text Placeholder 2">
            <a:extLst>
              <a:ext uri="{FF2B5EF4-FFF2-40B4-BE49-F238E27FC236}">
                <a16:creationId xmlns:a16="http://schemas.microsoft.com/office/drawing/2014/main" id="{0E347830-ED37-4C31-84C4-D072A4CC7E41}"/>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a:extLst>
              <a:ext uri="{FF2B5EF4-FFF2-40B4-BE49-F238E27FC236}">
                <a16:creationId xmlns:a16="http://schemas.microsoft.com/office/drawing/2014/main" id="{0368C7C9-2A11-471D-8526-17E2CCC7F958}"/>
              </a:ext>
            </a:extLst>
          </p:cNvPr>
          <p:cNvSpPr>
            <a:spLocks noGrp="1"/>
          </p:cNvSpPr>
          <p:nvPr>
            <p:ph type="dt" sz="half" idx="10"/>
          </p:nvPr>
        </p:nvSpPr>
        <p:spPr/>
        <p:txBody>
          <a:bodyPr/>
          <a:lstStyle/>
          <a:p>
            <a:fld id="{2FE90503-92A7-4F05-B514-C9402C123719}" type="datetimeFigureOut">
              <a:rPr lang="en-IN" smtClean="0"/>
              <a:t>19-02-2018</a:t>
            </a:fld>
            <a:endParaRPr lang="en-IN"/>
          </a:p>
        </p:txBody>
      </p:sp>
      <p:sp>
        <p:nvSpPr>
          <p:cNvPr id="5" name="Footer Placeholder 4">
            <a:extLst>
              <a:ext uri="{FF2B5EF4-FFF2-40B4-BE49-F238E27FC236}">
                <a16:creationId xmlns:a16="http://schemas.microsoft.com/office/drawing/2014/main" id="{5C849186-D23C-4D54-8378-78F12DD408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D9E073-14BF-4364-BD7F-34106A369A58}"/>
              </a:ext>
            </a:extLst>
          </p:cNvPr>
          <p:cNvSpPr>
            <a:spLocks noGrp="1"/>
          </p:cNvSpPr>
          <p:nvPr>
            <p:ph type="sldNum" sz="quarter" idx="12"/>
          </p:nvPr>
        </p:nvSpPr>
        <p:spPr/>
        <p:txBody>
          <a:bodyPr/>
          <a:lstStyle/>
          <a:p>
            <a:fld id="{510FA038-3365-4B97-9A66-B255FBC05A9E}" type="slidenum">
              <a:rPr lang="en-IN" smtClean="0"/>
              <a:t>‹#›</a:t>
            </a:fld>
            <a:endParaRPr lang="en-IN"/>
          </a:p>
        </p:txBody>
      </p:sp>
    </p:spTree>
    <p:extLst>
      <p:ext uri="{BB962C8B-B14F-4D97-AF65-F5344CB8AC3E}">
        <p14:creationId xmlns:p14="http://schemas.microsoft.com/office/powerpoint/2010/main" val="3063279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EA3F1C-AD85-4414-A422-3E02D52F91E5}"/>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a:extLst>
              <a:ext uri="{FF2B5EF4-FFF2-40B4-BE49-F238E27FC236}">
                <a16:creationId xmlns:a16="http://schemas.microsoft.com/office/drawing/2014/main" id="{CCB20884-0CDE-47BF-8830-95AB11F82DFF}"/>
              </a:ext>
            </a:extLst>
          </p:cNvPr>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a:extLst>
              <a:ext uri="{FF2B5EF4-FFF2-40B4-BE49-F238E27FC236}">
                <a16:creationId xmlns:a16="http://schemas.microsoft.com/office/drawing/2014/main" id="{026C26F7-B543-4664-AF53-747770C555D1}"/>
              </a:ext>
            </a:extLst>
          </p:cNvPr>
          <p:cNvSpPr>
            <a:spLocks noGrp="1"/>
          </p:cNvSpPr>
          <p:nvPr>
            <p:ph type="dt" sz="half" idx="10"/>
          </p:nvPr>
        </p:nvSpPr>
        <p:spPr/>
        <p:txBody>
          <a:bodyPr/>
          <a:lstStyle/>
          <a:p>
            <a:fld id="{2FE90503-92A7-4F05-B514-C9402C123719}" type="datetimeFigureOut">
              <a:rPr lang="en-IN" smtClean="0"/>
              <a:t>19-02-2018</a:t>
            </a:fld>
            <a:endParaRPr lang="en-IN"/>
          </a:p>
        </p:txBody>
      </p:sp>
      <p:sp>
        <p:nvSpPr>
          <p:cNvPr id="5" name="Footer Placeholder 4">
            <a:extLst>
              <a:ext uri="{FF2B5EF4-FFF2-40B4-BE49-F238E27FC236}">
                <a16:creationId xmlns:a16="http://schemas.microsoft.com/office/drawing/2014/main" id="{8CEC8CB4-F2CF-4445-820D-AAE4DDB826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2260B9-E126-44E8-ADC7-BBD466ABEBDB}"/>
              </a:ext>
            </a:extLst>
          </p:cNvPr>
          <p:cNvSpPr>
            <a:spLocks noGrp="1"/>
          </p:cNvSpPr>
          <p:nvPr>
            <p:ph type="sldNum" sz="quarter" idx="12"/>
          </p:nvPr>
        </p:nvSpPr>
        <p:spPr/>
        <p:txBody>
          <a:bodyPr/>
          <a:lstStyle/>
          <a:p>
            <a:fld id="{510FA038-3365-4B97-9A66-B255FBC05A9E}" type="slidenum">
              <a:rPr lang="en-IN" smtClean="0"/>
              <a:t>‹#›</a:t>
            </a:fld>
            <a:endParaRPr lang="en-IN"/>
          </a:p>
        </p:txBody>
      </p:sp>
    </p:spTree>
    <p:extLst>
      <p:ext uri="{BB962C8B-B14F-4D97-AF65-F5344CB8AC3E}">
        <p14:creationId xmlns:p14="http://schemas.microsoft.com/office/powerpoint/2010/main" val="3524773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F1DA5BC-E8EE-428E-8CBD-72077217E712}" type="datetimeFigureOut">
              <a:rPr lang="es-NI" smtClean="0"/>
              <a:t>19/2/2018</a:t>
            </a:fld>
            <a:endParaRPr lang="es-NI"/>
          </a:p>
        </p:txBody>
      </p:sp>
      <p:sp>
        <p:nvSpPr>
          <p:cNvPr id="5" name="Footer Placeholder 4"/>
          <p:cNvSpPr>
            <a:spLocks noGrp="1"/>
          </p:cNvSpPr>
          <p:nvPr>
            <p:ph type="ftr" sz="quarter" idx="11"/>
          </p:nvPr>
        </p:nvSpPr>
        <p:spPr/>
        <p:txBody>
          <a:bodyPr/>
          <a:lstStyle/>
          <a:p>
            <a:endParaRPr lang="es-NI"/>
          </a:p>
        </p:txBody>
      </p:sp>
      <p:sp>
        <p:nvSpPr>
          <p:cNvPr id="6" name="Slide Number Placeholder 5"/>
          <p:cNvSpPr>
            <a:spLocks noGrp="1"/>
          </p:cNvSpPr>
          <p:nvPr>
            <p:ph type="sldNum" sz="quarter" idx="12"/>
          </p:nvPr>
        </p:nvSpPr>
        <p:spPr/>
        <p:txBody>
          <a:bodyPr/>
          <a:lstStyle/>
          <a:p>
            <a:fld id="{EEEF4490-88B7-430C-996C-9D607A7EC2A9}" type="slidenum">
              <a:rPr lang="es-NI" smtClean="0"/>
              <a:t>‹#›</a:t>
            </a:fld>
            <a:endParaRPr lang="es-NI"/>
          </a:p>
        </p:txBody>
      </p:sp>
    </p:spTree>
    <p:extLst>
      <p:ext uri="{BB962C8B-B14F-4D97-AF65-F5344CB8AC3E}">
        <p14:creationId xmlns:p14="http://schemas.microsoft.com/office/powerpoint/2010/main" val="3235913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1DA5BC-E8EE-428E-8CBD-72077217E712}" type="datetimeFigureOut">
              <a:rPr lang="es-NI" smtClean="0"/>
              <a:t>19/2/2018</a:t>
            </a:fld>
            <a:endParaRPr lang="es-NI"/>
          </a:p>
        </p:txBody>
      </p:sp>
      <p:sp>
        <p:nvSpPr>
          <p:cNvPr id="5" name="Footer Placeholder 4"/>
          <p:cNvSpPr>
            <a:spLocks noGrp="1"/>
          </p:cNvSpPr>
          <p:nvPr>
            <p:ph type="ftr" sz="quarter" idx="11"/>
          </p:nvPr>
        </p:nvSpPr>
        <p:spPr/>
        <p:txBody>
          <a:bodyPr/>
          <a:lstStyle/>
          <a:p>
            <a:endParaRPr lang="es-NI"/>
          </a:p>
        </p:txBody>
      </p:sp>
      <p:sp>
        <p:nvSpPr>
          <p:cNvPr id="6" name="Slide Number Placeholder 5"/>
          <p:cNvSpPr>
            <a:spLocks noGrp="1"/>
          </p:cNvSpPr>
          <p:nvPr>
            <p:ph type="sldNum" sz="quarter" idx="12"/>
          </p:nvPr>
        </p:nvSpPr>
        <p:spPr/>
        <p:txBody>
          <a:bodyPr/>
          <a:lstStyle/>
          <a:p>
            <a:fld id="{EEEF4490-88B7-430C-996C-9D607A7EC2A9}" type="slidenum">
              <a:rPr lang="es-NI" smtClean="0"/>
              <a:t>‹#›</a:t>
            </a:fld>
            <a:endParaRPr lang="es-NI"/>
          </a:p>
        </p:txBody>
      </p:sp>
    </p:spTree>
    <p:extLst>
      <p:ext uri="{BB962C8B-B14F-4D97-AF65-F5344CB8AC3E}">
        <p14:creationId xmlns:p14="http://schemas.microsoft.com/office/powerpoint/2010/main" val="222495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F1DA5BC-E8EE-428E-8CBD-72077217E712}" type="datetimeFigureOut">
              <a:rPr lang="es-NI" smtClean="0"/>
              <a:t>19/2/2018</a:t>
            </a:fld>
            <a:endParaRPr lang="es-NI"/>
          </a:p>
        </p:txBody>
      </p:sp>
      <p:sp>
        <p:nvSpPr>
          <p:cNvPr id="5" name="Footer Placeholder 4"/>
          <p:cNvSpPr>
            <a:spLocks noGrp="1"/>
          </p:cNvSpPr>
          <p:nvPr>
            <p:ph type="ftr" sz="quarter" idx="11"/>
          </p:nvPr>
        </p:nvSpPr>
        <p:spPr/>
        <p:txBody>
          <a:bodyPr/>
          <a:lstStyle/>
          <a:p>
            <a:endParaRPr lang="es-NI"/>
          </a:p>
        </p:txBody>
      </p:sp>
      <p:sp>
        <p:nvSpPr>
          <p:cNvPr id="6" name="Slide Number Placeholder 5"/>
          <p:cNvSpPr>
            <a:spLocks noGrp="1"/>
          </p:cNvSpPr>
          <p:nvPr>
            <p:ph type="sldNum" sz="quarter" idx="12"/>
          </p:nvPr>
        </p:nvSpPr>
        <p:spPr/>
        <p:txBody>
          <a:bodyPr/>
          <a:lstStyle/>
          <a:p>
            <a:fld id="{EEEF4490-88B7-430C-996C-9D607A7EC2A9}" type="slidenum">
              <a:rPr lang="es-NI" smtClean="0"/>
              <a:t>‹#›</a:t>
            </a:fld>
            <a:endParaRPr lang="es-NI"/>
          </a:p>
        </p:txBody>
      </p:sp>
    </p:spTree>
    <p:extLst>
      <p:ext uri="{BB962C8B-B14F-4D97-AF65-F5344CB8AC3E}">
        <p14:creationId xmlns:p14="http://schemas.microsoft.com/office/powerpoint/2010/main" val="2319050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F1DA5BC-E8EE-428E-8CBD-72077217E712}" type="datetimeFigureOut">
              <a:rPr lang="es-NI" smtClean="0"/>
              <a:t>19/2/2018</a:t>
            </a:fld>
            <a:endParaRPr lang="es-NI"/>
          </a:p>
        </p:txBody>
      </p:sp>
      <p:sp>
        <p:nvSpPr>
          <p:cNvPr id="6" name="Footer Placeholder 5"/>
          <p:cNvSpPr>
            <a:spLocks noGrp="1"/>
          </p:cNvSpPr>
          <p:nvPr>
            <p:ph type="ftr" sz="quarter" idx="11"/>
          </p:nvPr>
        </p:nvSpPr>
        <p:spPr/>
        <p:txBody>
          <a:bodyPr/>
          <a:lstStyle/>
          <a:p>
            <a:endParaRPr lang="es-NI"/>
          </a:p>
        </p:txBody>
      </p:sp>
      <p:sp>
        <p:nvSpPr>
          <p:cNvPr id="7" name="Slide Number Placeholder 6"/>
          <p:cNvSpPr>
            <a:spLocks noGrp="1"/>
          </p:cNvSpPr>
          <p:nvPr>
            <p:ph type="sldNum" sz="quarter" idx="12"/>
          </p:nvPr>
        </p:nvSpPr>
        <p:spPr/>
        <p:txBody>
          <a:bodyPr/>
          <a:lstStyle/>
          <a:p>
            <a:fld id="{EEEF4490-88B7-430C-996C-9D607A7EC2A9}" type="slidenum">
              <a:rPr lang="es-NI" smtClean="0"/>
              <a:t>‹#›</a:t>
            </a:fld>
            <a:endParaRPr lang="es-NI"/>
          </a:p>
        </p:txBody>
      </p:sp>
    </p:spTree>
    <p:extLst>
      <p:ext uri="{BB962C8B-B14F-4D97-AF65-F5344CB8AC3E}">
        <p14:creationId xmlns:p14="http://schemas.microsoft.com/office/powerpoint/2010/main" val="1698160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F1DA5BC-E8EE-428E-8CBD-72077217E712}" type="datetimeFigureOut">
              <a:rPr lang="es-NI" smtClean="0"/>
              <a:t>19/2/2018</a:t>
            </a:fld>
            <a:endParaRPr lang="es-NI"/>
          </a:p>
        </p:txBody>
      </p:sp>
      <p:sp>
        <p:nvSpPr>
          <p:cNvPr id="8" name="Footer Placeholder 7"/>
          <p:cNvSpPr>
            <a:spLocks noGrp="1"/>
          </p:cNvSpPr>
          <p:nvPr>
            <p:ph type="ftr" sz="quarter" idx="11"/>
          </p:nvPr>
        </p:nvSpPr>
        <p:spPr/>
        <p:txBody>
          <a:bodyPr/>
          <a:lstStyle/>
          <a:p>
            <a:endParaRPr lang="es-NI"/>
          </a:p>
        </p:txBody>
      </p:sp>
      <p:sp>
        <p:nvSpPr>
          <p:cNvPr id="9" name="Slide Number Placeholder 8"/>
          <p:cNvSpPr>
            <a:spLocks noGrp="1"/>
          </p:cNvSpPr>
          <p:nvPr>
            <p:ph type="sldNum" sz="quarter" idx="12"/>
          </p:nvPr>
        </p:nvSpPr>
        <p:spPr/>
        <p:txBody>
          <a:bodyPr/>
          <a:lstStyle/>
          <a:p>
            <a:fld id="{EEEF4490-88B7-430C-996C-9D607A7EC2A9}" type="slidenum">
              <a:rPr lang="es-NI" smtClean="0"/>
              <a:t>‹#›</a:t>
            </a:fld>
            <a:endParaRPr lang="es-NI"/>
          </a:p>
        </p:txBody>
      </p:sp>
    </p:spTree>
    <p:extLst>
      <p:ext uri="{BB962C8B-B14F-4D97-AF65-F5344CB8AC3E}">
        <p14:creationId xmlns:p14="http://schemas.microsoft.com/office/powerpoint/2010/main" val="1520395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F1DA5BC-E8EE-428E-8CBD-72077217E712}" type="datetimeFigureOut">
              <a:rPr lang="es-NI" smtClean="0"/>
              <a:t>19/2/2018</a:t>
            </a:fld>
            <a:endParaRPr lang="es-NI"/>
          </a:p>
        </p:txBody>
      </p:sp>
      <p:sp>
        <p:nvSpPr>
          <p:cNvPr id="4" name="Footer Placeholder 3"/>
          <p:cNvSpPr>
            <a:spLocks noGrp="1"/>
          </p:cNvSpPr>
          <p:nvPr>
            <p:ph type="ftr" sz="quarter" idx="11"/>
          </p:nvPr>
        </p:nvSpPr>
        <p:spPr/>
        <p:txBody>
          <a:bodyPr/>
          <a:lstStyle/>
          <a:p>
            <a:endParaRPr lang="es-NI"/>
          </a:p>
        </p:txBody>
      </p:sp>
      <p:sp>
        <p:nvSpPr>
          <p:cNvPr id="5" name="Slide Number Placeholder 4"/>
          <p:cNvSpPr>
            <a:spLocks noGrp="1"/>
          </p:cNvSpPr>
          <p:nvPr>
            <p:ph type="sldNum" sz="quarter" idx="12"/>
          </p:nvPr>
        </p:nvSpPr>
        <p:spPr/>
        <p:txBody>
          <a:bodyPr/>
          <a:lstStyle/>
          <a:p>
            <a:fld id="{EEEF4490-88B7-430C-996C-9D607A7EC2A9}" type="slidenum">
              <a:rPr lang="es-NI" smtClean="0"/>
              <a:t>‹#›</a:t>
            </a:fld>
            <a:endParaRPr lang="es-NI"/>
          </a:p>
        </p:txBody>
      </p:sp>
    </p:spTree>
    <p:extLst>
      <p:ext uri="{BB962C8B-B14F-4D97-AF65-F5344CB8AC3E}">
        <p14:creationId xmlns:p14="http://schemas.microsoft.com/office/powerpoint/2010/main" val="3181407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1DA5BC-E8EE-428E-8CBD-72077217E712}" type="datetimeFigureOut">
              <a:rPr lang="es-NI" smtClean="0"/>
              <a:t>19/2/2018</a:t>
            </a:fld>
            <a:endParaRPr lang="es-NI"/>
          </a:p>
        </p:txBody>
      </p:sp>
      <p:sp>
        <p:nvSpPr>
          <p:cNvPr id="3" name="Footer Placeholder 2"/>
          <p:cNvSpPr>
            <a:spLocks noGrp="1"/>
          </p:cNvSpPr>
          <p:nvPr>
            <p:ph type="ftr" sz="quarter" idx="11"/>
          </p:nvPr>
        </p:nvSpPr>
        <p:spPr/>
        <p:txBody>
          <a:bodyPr/>
          <a:lstStyle/>
          <a:p>
            <a:endParaRPr lang="es-NI"/>
          </a:p>
        </p:txBody>
      </p:sp>
      <p:sp>
        <p:nvSpPr>
          <p:cNvPr id="4" name="Slide Number Placeholder 3"/>
          <p:cNvSpPr>
            <a:spLocks noGrp="1"/>
          </p:cNvSpPr>
          <p:nvPr>
            <p:ph type="sldNum" sz="quarter" idx="12"/>
          </p:nvPr>
        </p:nvSpPr>
        <p:spPr/>
        <p:txBody>
          <a:bodyPr/>
          <a:lstStyle/>
          <a:p>
            <a:fld id="{EEEF4490-88B7-430C-996C-9D607A7EC2A9}" type="slidenum">
              <a:rPr lang="es-NI" smtClean="0"/>
              <a:t>‹#›</a:t>
            </a:fld>
            <a:endParaRPr lang="es-NI"/>
          </a:p>
        </p:txBody>
      </p:sp>
    </p:spTree>
    <p:extLst>
      <p:ext uri="{BB962C8B-B14F-4D97-AF65-F5344CB8AC3E}">
        <p14:creationId xmlns:p14="http://schemas.microsoft.com/office/powerpoint/2010/main" val="3024580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1DA5BC-E8EE-428E-8CBD-72077217E712}" type="datetimeFigureOut">
              <a:rPr lang="es-NI" smtClean="0"/>
              <a:t>19/2/2018</a:t>
            </a:fld>
            <a:endParaRPr lang="es-NI"/>
          </a:p>
        </p:txBody>
      </p:sp>
      <p:sp>
        <p:nvSpPr>
          <p:cNvPr id="6" name="Footer Placeholder 5"/>
          <p:cNvSpPr>
            <a:spLocks noGrp="1"/>
          </p:cNvSpPr>
          <p:nvPr>
            <p:ph type="ftr" sz="quarter" idx="11"/>
          </p:nvPr>
        </p:nvSpPr>
        <p:spPr/>
        <p:txBody>
          <a:bodyPr/>
          <a:lstStyle/>
          <a:p>
            <a:endParaRPr lang="es-NI"/>
          </a:p>
        </p:txBody>
      </p:sp>
      <p:sp>
        <p:nvSpPr>
          <p:cNvPr id="7" name="Slide Number Placeholder 6"/>
          <p:cNvSpPr>
            <a:spLocks noGrp="1"/>
          </p:cNvSpPr>
          <p:nvPr>
            <p:ph type="sldNum" sz="quarter" idx="12"/>
          </p:nvPr>
        </p:nvSpPr>
        <p:spPr/>
        <p:txBody>
          <a:bodyPr/>
          <a:lstStyle/>
          <a:p>
            <a:fld id="{EEEF4490-88B7-430C-996C-9D607A7EC2A9}" type="slidenum">
              <a:rPr lang="es-NI" smtClean="0"/>
              <a:t>‹#›</a:t>
            </a:fld>
            <a:endParaRPr lang="es-NI"/>
          </a:p>
        </p:txBody>
      </p:sp>
    </p:spTree>
    <p:extLst>
      <p:ext uri="{BB962C8B-B14F-4D97-AF65-F5344CB8AC3E}">
        <p14:creationId xmlns:p14="http://schemas.microsoft.com/office/powerpoint/2010/main" val="50357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08E49-3B3B-4181-9B7B-7F9A8F1EB853}"/>
              </a:ext>
            </a:extLst>
          </p:cNvPr>
          <p:cNvSpPr>
            <a:spLocks noGrp="1"/>
          </p:cNvSpPr>
          <p:nvPr>
            <p:ph type="title"/>
          </p:nvPr>
        </p:nvSpPr>
        <p:spPr/>
        <p:txBody>
          <a:bodyPr/>
          <a:lstStyle/>
          <a:p>
            <a:r>
              <a:rPr lang="en-US" smtClean="0"/>
              <a:t>Click to edit Master title style</a:t>
            </a:r>
            <a:endParaRPr lang="en-IN"/>
          </a:p>
        </p:txBody>
      </p:sp>
      <p:sp>
        <p:nvSpPr>
          <p:cNvPr id="3" name="Content Placeholder 2">
            <a:extLst>
              <a:ext uri="{FF2B5EF4-FFF2-40B4-BE49-F238E27FC236}">
                <a16:creationId xmlns:a16="http://schemas.microsoft.com/office/drawing/2014/main" id="{6321DF69-A5C8-4D74-9DB3-29701A24D333}"/>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a:extLst>
              <a:ext uri="{FF2B5EF4-FFF2-40B4-BE49-F238E27FC236}">
                <a16:creationId xmlns:a16="http://schemas.microsoft.com/office/drawing/2014/main" id="{677D185B-B220-41E9-91FF-E94E13FB6F55}"/>
              </a:ext>
            </a:extLst>
          </p:cNvPr>
          <p:cNvSpPr>
            <a:spLocks noGrp="1"/>
          </p:cNvSpPr>
          <p:nvPr>
            <p:ph type="dt" sz="half" idx="10"/>
          </p:nvPr>
        </p:nvSpPr>
        <p:spPr/>
        <p:txBody>
          <a:bodyPr/>
          <a:lstStyle/>
          <a:p>
            <a:fld id="{2FE90503-92A7-4F05-B514-C9402C123719}" type="datetimeFigureOut">
              <a:rPr lang="en-IN" smtClean="0"/>
              <a:t>19-02-2018</a:t>
            </a:fld>
            <a:endParaRPr lang="en-IN"/>
          </a:p>
        </p:txBody>
      </p:sp>
      <p:sp>
        <p:nvSpPr>
          <p:cNvPr id="5" name="Footer Placeholder 4">
            <a:extLst>
              <a:ext uri="{FF2B5EF4-FFF2-40B4-BE49-F238E27FC236}">
                <a16:creationId xmlns:a16="http://schemas.microsoft.com/office/drawing/2014/main" id="{5B74E5AA-BD87-461A-98CF-92F440287C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643EE9-B7A8-4727-8DD2-C18B5FFB15BD}"/>
              </a:ext>
            </a:extLst>
          </p:cNvPr>
          <p:cNvSpPr>
            <a:spLocks noGrp="1"/>
          </p:cNvSpPr>
          <p:nvPr>
            <p:ph type="sldNum" sz="quarter" idx="12"/>
          </p:nvPr>
        </p:nvSpPr>
        <p:spPr/>
        <p:txBody>
          <a:bodyPr/>
          <a:lstStyle/>
          <a:p>
            <a:fld id="{510FA038-3365-4B97-9A66-B255FBC05A9E}" type="slidenum">
              <a:rPr lang="en-IN" smtClean="0"/>
              <a:t>‹#›</a:t>
            </a:fld>
            <a:endParaRPr lang="en-IN"/>
          </a:p>
        </p:txBody>
      </p:sp>
    </p:spTree>
    <p:extLst>
      <p:ext uri="{BB962C8B-B14F-4D97-AF65-F5344CB8AC3E}">
        <p14:creationId xmlns:p14="http://schemas.microsoft.com/office/powerpoint/2010/main" val="2309672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1DA5BC-E8EE-428E-8CBD-72077217E712}" type="datetimeFigureOut">
              <a:rPr lang="es-NI" smtClean="0"/>
              <a:t>19/2/2018</a:t>
            </a:fld>
            <a:endParaRPr lang="es-NI"/>
          </a:p>
        </p:txBody>
      </p:sp>
      <p:sp>
        <p:nvSpPr>
          <p:cNvPr id="6" name="Footer Placeholder 5"/>
          <p:cNvSpPr>
            <a:spLocks noGrp="1"/>
          </p:cNvSpPr>
          <p:nvPr>
            <p:ph type="ftr" sz="quarter" idx="11"/>
          </p:nvPr>
        </p:nvSpPr>
        <p:spPr/>
        <p:txBody>
          <a:bodyPr/>
          <a:lstStyle/>
          <a:p>
            <a:endParaRPr lang="es-NI"/>
          </a:p>
        </p:txBody>
      </p:sp>
      <p:sp>
        <p:nvSpPr>
          <p:cNvPr id="7" name="Slide Number Placeholder 6"/>
          <p:cNvSpPr>
            <a:spLocks noGrp="1"/>
          </p:cNvSpPr>
          <p:nvPr>
            <p:ph type="sldNum" sz="quarter" idx="12"/>
          </p:nvPr>
        </p:nvSpPr>
        <p:spPr/>
        <p:txBody>
          <a:bodyPr/>
          <a:lstStyle/>
          <a:p>
            <a:fld id="{EEEF4490-88B7-430C-996C-9D607A7EC2A9}" type="slidenum">
              <a:rPr lang="es-NI" smtClean="0"/>
              <a:t>‹#›</a:t>
            </a:fld>
            <a:endParaRPr lang="es-NI"/>
          </a:p>
        </p:txBody>
      </p:sp>
    </p:spTree>
    <p:extLst>
      <p:ext uri="{BB962C8B-B14F-4D97-AF65-F5344CB8AC3E}">
        <p14:creationId xmlns:p14="http://schemas.microsoft.com/office/powerpoint/2010/main" val="2016213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1DA5BC-E8EE-428E-8CBD-72077217E712}" type="datetimeFigureOut">
              <a:rPr lang="es-NI" smtClean="0"/>
              <a:t>19/2/2018</a:t>
            </a:fld>
            <a:endParaRPr lang="es-NI"/>
          </a:p>
        </p:txBody>
      </p:sp>
      <p:sp>
        <p:nvSpPr>
          <p:cNvPr id="5" name="Footer Placeholder 4"/>
          <p:cNvSpPr>
            <a:spLocks noGrp="1"/>
          </p:cNvSpPr>
          <p:nvPr>
            <p:ph type="ftr" sz="quarter" idx="11"/>
          </p:nvPr>
        </p:nvSpPr>
        <p:spPr/>
        <p:txBody>
          <a:bodyPr/>
          <a:lstStyle/>
          <a:p>
            <a:endParaRPr lang="es-NI"/>
          </a:p>
        </p:txBody>
      </p:sp>
      <p:sp>
        <p:nvSpPr>
          <p:cNvPr id="6" name="Slide Number Placeholder 5"/>
          <p:cNvSpPr>
            <a:spLocks noGrp="1"/>
          </p:cNvSpPr>
          <p:nvPr>
            <p:ph type="sldNum" sz="quarter" idx="12"/>
          </p:nvPr>
        </p:nvSpPr>
        <p:spPr/>
        <p:txBody>
          <a:bodyPr/>
          <a:lstStyle/>
          <a:p>
            <a:fld id="{EEEF4490-88B7-430C-996C-9D607A7EC2A9}" type="slidenum">
              <a:rPr lang="es-NI" smtClean="0"/>
              <a:t>‹#›</a:t>
            </a:fld>
            <a:endParaRPr lang="es-NI"/>
          </a:p>
        </p:txBody>
      </p:sp>
    </p:spTree>
    <p:extLst>
      <p:ext uri="{BB962C8B-B14F-4D97-AF65-F5344CB8AC3E}">
        <p14:creationId xmlns:p14="http://schemas.microsoft.com/office/powerpoint/2010/main" val="4112655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1DA5BC-E8EE-428E-8CBD-72077217E712}" type="datetimeFigureOut">
              <a:rPr lang="es-NI" smtClean="0"/>
              <a:t>19/2/2018</a:t>
            </a:fld>
            <a:endParaRPr lang="es-NI"/>
          </a:p>
        </p:txBody>
      </p:sp>
      <p:sp>
        <p:nvSpPr>
          <p:cNvPr id="5" name="Footer Placeholder 4"/>
          <p:cNvSpPr>
            <a:spLocks noGrp="1"/>
          </p:cNvSpPr>
          <p:nvPr>
            <p:ph type="ftr" sz="quarter" idx="11"/>
          </p:nvPr>
        </p:nvSpPr>
        <p:spPr/>
        <p:txBody>
          <a:bodyPr/>
          <a:lstStyle/>
          <a:p>
            <a:endParaRPr lang="es-NI"/>
          </a:p>
        </p:txBody>
      </p:sp>
      <p:sp>
        <p:nvSpPr>
          <p:cNvPr id="6" name="Slide Number Placeholder 5"/>
          <p:cNvSpPr>
            <a:spLocks noGrp="1"/>
          </p:cNvSpPr>
          <p:nvPr>
            <p:ph type="sldNum" sz="quarter" idx="12"/>
          </p:nvPr>
        </p:nvSpPr>
        <p:spPr/>
        <p:txBody>
          <a:bodyPr/>
          <a:lstStyle/>
          <a:p>
            <a:fld id="{EEEF4490-88B7-430C-996C-9D607A7EC2A9}" type="slidenum">
              <a:rPr lang="es-NI" smtClean="0"/>
              <a:t>‹#›</a:t>
            </a:fld>
            <a:endParaRPr lang="es-NI"/>
          </a:p>
        </p:txBody>
      </p:sp>
    </p:spTree>
    <p:extLst>
      <p:ext uri="{BB962C8B-B14F-4D97-AF65-F5344CB8AC3E}">
        <p14:creationId xmlns:p14="http://schemas.microsoft.com/office/powerpoint/2010/main" val="11572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AE1A-954E-431F-B8E3-BC20D9B01A78}"/>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a:extLst>
              <a:ext uri="{FF2B5EF4-FFF2-40B4-BE49-F238E27FC236}">
                <a16:creationId xmlns:a16="http://schemas.microsoft.com/office/drawing/2014/main" id="{0BA218D2-81B5-47D7-89EA-C3F0D8F58A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64D80BD7-0FAA-40A1-AB4D-E4B860B3CF2D}"/>
              </a:ext>
            </a:extLst>
          </p:cNvPr>
          <p:cNvSpPr>
            <a:spLocks noGrp="1"/>
          </p:cNvSpPr>
          <p:nvPr>
            <p:ph type="dt" sz="half" idx="10"/>
          </p:nvPr>
        </p:nvSpPr>
        <p:spPr/>
        <p:txBody>
          <a:bodyPr/>
          <a:lstStyle/>
          <a:p>
            <a:fld id="{2FE90503-92A7-4F05-B514-C9402C123719}" type="datetimeFigureOut">
              <a:rPr lang="en-IN" smtClean="0"/>
              <a:t>19-02-2018</a:t>
            </a:fld>
            <a:endParaRPr lang="en-IN"/>
          </a:p>
        </p:txBody>
      </p:sp>
      <p:sp>
        <p:nvSpPr>
          <p:cNvPr id="5" name="Footer Placeholder 4">
            <a:extLst>
              <a:ext uri="{FF2B5EF4-FFF2-40B4-BE49-F238E27FC236}">
                <a16:creationId xmlns:a16="http://schemas.microsoft.com/office/drawing/2014/main" id="{AC0F8F2A-09EC-4882-8CD4-B477804DCB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945EAB-D1F4-4BA9-A451-ED14B2A158F5}"/>
              </a:ext>
            </a:extLst>
          </p:cNvPr>
          <p:cNvSpPr>
            <a:spLocks noGrp="1"/>
          </p:cNvSpPr>
          <p:nvPr>
            <p:ph type="sldNum" sz="quarter" idx="12"/>
          </p:nvPr>
        </p:nvSpPr>
        <p:spPr/>
        <p:txBody>
          <a:bodyPr/>
          <a:lstStyle/>
          <a:p>
            <a:fld id="{510FA038-3365-4B97-9A66-B255FBC05A9E}" type="slidenum">
              <a:rPr lang="en-IN" smtClean="0"/>
              <a:t>‹#›</a:t>
            </a:fld>
            <a:endParaRPr lang="en-IN"/>
          </a:p>
        </p:txBody>
      </p:sp>
    </p:spTree>
    <p:extLst>
      <p:ext uri="{BB962C8B-B14F-4D97-AF65-F5344CB8AC3E}">
        <p14:creationId xmlns:p14="http://schemas.microsoft.com/office/powerpoint/2010/main" val="358701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8C36-FB0C-4F15-9FFD-E84286973324}"/>
              </a:ext>
            </a:extLst>
          </p:cNvPr>
          <p:cNvSpPr>
            <a:spLocks noGrp="1"/>
          </p:cNvSpPr>
          <p:nvPr>
            <p:ph type="title"/>
          </p:nvPr>
        </p:nvSpPr>
        <p:spPr/>
        <p:txBody>
          <a:bodyPr/>
          <a:lstStyle/>
          <a:p>
            <a:r>
              <a:rPr lang="en-US" smtClean="0"/>
              <a:t>Click to edit Master title style</a:t>
            </a:r>
            <a:endParaRPr lang="en-IN"/>
          </a:p>
        </p:txBody>
      </p:sp>
      <p:sp>
        <p:nvSpPr>
          <p:cNvPr id="3" name="Content Placeholder 2">
            <a:extLst>
              <a:ext uri="{FF2B5EF4-FFF2-40B4-BE49-F238E27FC236}">
                <a16:creationId xmlns:a16="http://schemas.microsoft.com/office/drawing/2014/main" id="{889D9B97-5455-4681-BF6E-D9068CAA8195}"/>
              </a:ext>
            </a:extLst>
          </p:cNvPr>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a:extLst>
              <a:ext uri="{FF2B5EF4-FFF2-40B4-BE49-F238E27FC236}">
                <a16:creationId xmlns:a16="http://schemas.microsoft.com/office/drawing/2014/main" id="{77076401-C306-4C7B-9993-8308DD4CCA0C}"/>
              </a:ext>
            </a:extLst>
          </p:cNvPr>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a:extLst>
              <a:ext uri="{FF2B5EF4-FFF2-40B4-BE49-F238E27FC236}">
                <a16:creationId xmlns:a16="http://schemas.microsoft.com/office/drawing/2014/main" id="{E1B10ED2-0C56-4DA2-9DB7-77A12640F509}"/>
              </a:ext>
            </a:extLst>
          </p:cNvPr>
          <p:cNvSpPr>
            <a:spLocks noGrp="1"/>
          </p:cNvSpPr>
          <p:nvPr>
            <p:ph type="dt" sz="half" idx="10"/>
          </p:nvPr>
        </p:nvSpPr>
        <p:spPr/>
        <p:txBody>
          <a:bodyPr/>
          <a:lstStyle/>
          <a:p>
            <a:fld id="{2FE90503-92A7-4F05-B514-C9402C123719}" type="datetimeFigureOut">
              <a:rPr lang="en-IN" smtClean="0"/>
              <a:t>19-02-2018</a:t>
            </a:fld>
            <a:endParaRPr lang="en-IN"/>
          </a:p>
        </p:txBody>
      </p:sp>
      <p:sp>
        <p:nvSpPr>
          <p:cNvPr id="6" name="Footer Placeholder 5">
            <a:extLst>
              <a:ext uri="{FF2B5EF4-FFF2-40B4-BE49-F238E27FC236}">
                <a16:creationId xmlns:a16="http://schemas.microsoft.com/office/drawing/2014/main" id="{C876ED55-9420-4F3F-95FD-04EAAFC73F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FD689C-1A77-4772-AF14-D40583BFC33C}"/>
              </a:ext>
            </a:extLst>
          </p:cNvPr>
          <p:cNvSpPr>
            <a:spLocks noGrp="1"/>
          </p:cNvSpPr>
          <p:nvPr>
            <p:ph type="sldNum" sz="quarter" idx="12"/>
          </p:nvPr>
        </p:nvSpPr>
        <p:spPr/>
        <p:txBody>
          <a:bodyPr/>
          <a:lstStyle/>
          <a:p>
            <a:fld id="{510FA038-3365-4B97-9A66-B255FBC05A9E}" type="slidenum">
              <a:rPr lang="en-IN" smtClean="0"/>
              <a:t>‹#›</a:t>
            </a:fld>
            <a:endParaRPr lang="en-IN"/>
          </a:p>
        </p:txBody>
      </p:sp>
    </p:spTree>
    <p:extLst>
      <p:ext uri="{BB962C8B-B14F-4D97-AF65-F5344CB8AC3E}">
        <p14:creationId xmlns:p14="http://schemas.microsoft.com/office/powerpoint/2010/main" val="630223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66956-7E81-4049-8A7E-7EEC8E480FFF}"/>
              </a:ext>
            </a:extLst>
          </p:cNvPr>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a:extLst>
              <a:ext uri="{FF2B5EF4-FFF2-40B4-BE49-F238E27FC236}">
                <a16:creationId xmlns:a16="http://schemas.microsoft.com/office/drawing/2014/main" id="{16FB8755-395E-4C43-8074-02D4FF8676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60890FD7-0ADF-43F2-B5E7-39805D80BA53}"/>
              </a:ext>
            </a:extLst>
          </p:cNvPr>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a:extLst>
              <a:ext uri="{FF2B5EF4-FFF2-40B4-BE49-F238E27FC236}">
                <a16:creationId xmlns:a16="http://schemas.microsoft.com/office/drawing/2014/main" id="{2595B14B-B9CB-4B37-B777-ED70A978B9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BCBD979D-57C0-43F1-A3A0-6C22924C663C}"/>
              </a:ext>
            </a:extLst>
          </p:cNvPr>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a:extLst>
              <a:ext uri="{FF2B5EF4-FFF2-40B4-BE49-F238E27FC236}">
                <a16:creationId xmlns:a16="http://schemas.microsoft.com/office/drawing/2014/main" id="{52258690-61BD-4D5C-B954-8CD2E7D4E8A9}"/>
              </a:ext>
            </a:extLst>
          </p:cNvPr>
          <p:cNvSpPr>
            <a:spLocks noGrp="1"/>
          </p:cNvSpPr>
          <p:nvPr>
            <p:ph type="dt" sz="half" idx="10"/>
          </p:nvPr>
        </p:nvSpPr>
        <p:spPr/>
        <p:txBody>
          <a:bodyPr/>
          <a:lstStyle/>
          <a:p>
            <a:fld id="{2FE90503-92A7-4F05-B514-C9402C123719}" type="datetimeFigureOut">
              <a:rPr lang="en-IN" smtClean="0"/>
              <a:t>19-02-2018</a:t>
            </a:fld>
            <a:endParaRPr lang="en-IN"/>
          </a:p>
        </p:txBody>
      </p:sp>
      <p:sp>
        <p:nvSpPr>
          <p:cNvPr id="8" name="Footer Placeholder 7">
            <a:extLst>
              <a:ext uri="{FF2B5EF4-FFF2-40B4-BE49-F238E27FC236}">
                <a16:creationId xmlns:a16="http://schemas.microsoft.com/office/drawing/2014/main" id="{7B357B86-DB0C-4865-9EC8-3568C5C355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70C7131-E0E2-4E3D-AEE5-E354E383FEAB}"/>
              </a:ext>
            </a:extLst>
          </p:cNvPr>
          <p:cNvSpPr>
            <a:spLocks noGrp="1"/>
          </p:cNvSpPr>
          <p:nvPr>
            <p:ph type="sldNum" sz="quarter" idx="12"/>
          </p:nvPr>
        </p:nvSpPr>
        <p:spPr/>
        <p:txBody>
          <a:bodyPr/>
          <a:lstStyle/>
          <a:p>
            <a:fld id="{510FA038-3365-4B97-9A66-B255FBC05A9E}" type="slidenum">
              <a:rPr lang="en-IN" smtClean="0"/>
              <a:t>‹#›</a:t>
            </a:fld>
            <a:endParaRPr lang="en-IN"/>
          </a:p>
        </p:txBody>
      </p:sp>
    </p:spTree>
    <p:extLst>
      <p:ext uri="{BB962C8B-B14F-4D97-AF65-F5344CB8AC3E}">
        <p14:creationId xmlns:p14="http://schemas.microsoft.com/office/powerpoint/2010/main" val="1447487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30306-399A-45AE-B84F-4493ECE2AAEB}"/>
              </a:ext>
            </a:extLst>
          </p:cNvPr>
          <p:cNvSpPr>
            <a:spLocks noGrp="1"/>
          </p:cNvSpPr>
          <p:nvPr>
            <p:ph type="title"/>
          </p:nvPr>
        </p:nvSpPr>
        <p:spPr/>
        <p:txBody>
          <a:bodyPr/>
          <a:lstStyle/>
          <a:p>
            <a:r>
              <a:rPr lang="en-US" smtClean="0"/>
              <a:t>Click to edit Master title style</a:t>
            </a:r>
            <a:endParaRPr lang="en-IN"/>
          </a:p>
        </p:txBody>
      </p:sp>
      <p:sp>
        <p:nvSpPr>
          <p:cNvPr id="3" name="Date Placeholder 2">
            <a:extLst>
              <a:ext uri="{FF2B5EF4-FFF2-40B4-BE49-F238E27FC236}">
                <a16:creationId xmlns:a16="http://schemas.microsoft.com/office/drawing/2014/main" id="{ED437DB5-25C1-44C2-AE50-A6D7C187A4BA}"/>
              </a:ext>
            </a:extLst>
          </p:cNvPr>
          <p:cNvSpPr>
            <a:spLocks noGrp="1"/>
          </p:cNvSpPr>
          <p:nvPr>
            <p:ph type="dt" sz="half" idx="10"/>
          </p:nvPr>
        </p:nvSpPr>
        <p:spPr/>
        <p:txBody>
          <a:bodyPr/>
          <a:lstStyle/>
          <a:p>
            <a:fld id="{2FE90503-92A7-4F05-B514-C9402C123719}" type="datetimeFigureOut">
              <a:rPr lang="en-IN" smtClean="0"/>
              <a:t>19-02-2018</a:t>
            </a:fld>
            <a:endParaRPr lang="en-IN"/>
          </a:p>
        </p:txBody>
      </p:sp>
      <p:sp>
        <p:nvSpPr>
          <p:cNvPr id="4" name="Footer Placeholder 3">
            <a:extLst>
              <a:ext uri="{FF2B5EF4-FFF2-40B4-BE49-F238E27FC236}">
                <a16:creationId xmlns:a16="http://schemas.microsoft.com/office/drawing/2014/main" id="{212B68EA-7906-4052-9889-5876EF63ED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C966B1-BC69-462B-9F9A-A4D41C86A49D}"/>
              </a:ext>
            </a:extLst>
          </p:cNvPr>
          <p:cNvSpPr>
            <a:spLocks noGrp="1"/>
          </p:cNvSpPr>
          <p:nvPr>
            <p:ph type="sldNum" sz="quarter" idx="12"/>
          </p:nvPr>
        </p:nvSpPr>
        <p:spPr/>
        <p:txBody>
          <a:bodyPr/>
          <a:lstStyle/>
          <a:p>
            <a:fld id="{510FA038-3365-4B97-9A66-B255FBC05A9E}" type="slidenum">
              <a:rPr lang="en-IN" smtClean="0"/>
              <a:t>‹#›</a:t>
            </a:fld>
            <a:endParaRPr lang="en-IN"/>
          </a:p>
        </p:txBody>
      </p:sp>
    </p:spTree>
    <p:extLst>
      <p:ext uri="{BB962C8B-B14F-4D97-AF65-F5344CB8AC3E}">
        <p14:creationId xmlns:p14="http://schemas.microsoft.com/office/powerpoint/2010/main" val="574331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2EDB4B-F368-450F-91EA-93160D6C6A32}"/>
              </a:ext>
            </a:extLst>
          </p:cNvPr>
          <p:cNvSpPr>
            <a:spLocks noGrp="1"/>
          </p:cNvSpPr>
          <p:nvPr>
            <p:ph type="dt" sz="half" idx="10"/>
          </p:nvPr>
        </p:nvSpPr>
        <p:spPr/>
        <p:txBody>
          <a:bodyPr/>
          <a:lstStyle/>
          <a:p>
            <a:fld id="{2FE90503-92A7-4F05-B514-C9402C123719}" type="datetimeFigureOut">
              <a:rPr lang="en-IN" smtClean="0"/>
              <a:t>19-02-2018</a:t>
            </a:fld>
            <a:endParaRPr lang="en-IN"/>
          </a:p>
        </p:txBody>
      </p:sp>
      <p:sp>
        <p:nvSpPr>
          <p:cNvPr id="3" name="Footer Placeholder 2">
            <a:extLst>
              <a:ext uri="{FF2B5EF4-FFF2-40B4-BE49-F238E27FC236}">
                <a16:creationId xmlns:a16="http://schemas.microsoft.com/office/drawing/2014/main" id="{6858C89C-DCA9-491F-A0F0-9C62F1F8E38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DCC1525-E845-4548-B3E0-922ECF9EF807}"/>
              </a:ext>
            </a:extLst>
          </p:cNvPr>
          <p:cNvSpPr>
            <a:spLocks noGrp="1"/>
          </p:cNvSpPr>
          <p:nvPr>
            <p:ph type="sldNum" sz="quarter" idx="12"/>
          </p:nvPr>
        </p:nvSpPr>
        <p:spPr/>
        <p:txBody>
          <a:bodyPr/>
          <a:lstStyle/>
          <a:p>
            <a:fld id="{510FA038-3365-4B97-9A66-B255FBC05A9E}" type="slidenum">
              <a:rPr lang="en-IN" smtClean="0"/>
              <a:t>‹#›</a:t>
            </a:fld>
            <a:endParaRPr lang="en-IN"/>
          </a:p>
        </p:txBody>
      </p:sp>
    </p:spTree>
    <p:extLst>
      <p:ext uri="{BB962C8B-B14F-4D97-AF65-F5344CB8AC3E}">
        <p14:creationId xmlns:p14="http://schemas.microsoft.com/office/powerpoint/2010/main" val="169538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103A-44AE-4621-B84E-543B27D362B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a:extLst>
              <a:ext uri="{FF2B5EF4-FFF2-40B4-BE49-F238E27FC236}">
                <a16:creationId xmlns:a16="http://schemas.microsoft.com/office/drawing/2014/main" id="{69984892-7962-4426-A9D8-E2FA5FFD6F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a:extLst>
              <a:ext uri="{FF2B5EF4-FFF2-40B4-BE49-F238E27FC236}">
                <a16:creationId xmlns:a16="http://schemas.microsoft.com/office/drawing/2014/main" id="{7C25E643-9C89-4AEE-8DE4-9FCC0714F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4B7C7F98-95F9-48ED-9D6D-3637CA636908}"/>
              </a:ext>
            </a:extLst>
          </p:cNvPr>
          <p:cNvSpPr>
            <a:spLocks noGrp="1"/>
          </p:cNvSpPr>
          <p:nvPr>
            <p:ph type="dt" sz="half" idx="10"/>
          </p:nvPr>
        </p:nvSpPr>
        <p:spPr/>
        <p:txBody>
          <a:bodyPr/>
          <a:lstStyle/>
          <a:p>
            <a:fld id="{2FE90503-92A7-4F05-B514-C9402C123719}" type="datetimeFigureOut">
              <a:rPr lang="en-IN" smtClean="0"/>
              <a:t>19-02-2018</a:t>
            </a:fld>
            <a:endParaRPr lang="en-IN"/>
          </a:p>
        </p:txBody>
      </p:sp>
      <p:sp>
        <p:nvSpPr>
          <p:cNvPr id="6" name="Footer Placeholder 5">
            <a:extLst>
              <a:ext uri="{FF2B5EF4-FFF2-40B4-BE49-F238E27FC236}">
                <a16:creationId xmlns:a16="http://schemas.microsoft.com/office/drawing/2014/main" id="{A96943FB-2AB9-41DD-9652-06AA276356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428FFF-E21C-448F-B558-15EFBAB721A6}"/>
              </a:ext>
            </a:extLst>
          </p:cNvPr>
          <p:cNvSpPr>
            <a:spLocks noGrp="1"/>
          </p:cNvSpPr>
          <p:nvPr>
            <p:ph type="sldNum" sz="quarter" idx="12"/>
          </p:nvPr>
        </p:nvSpPr>
        <p:spPr/>
        <p:txBody>
          <a:bodyPr/>
          <a:lstStyle/>
          <a:p>
            <a:fld id="{510FA038-3365-4B97-9A66-B255FBC05A9E}" type="slidenum">
              <a:rPr lang="en-IN" smtClean="0"/>
              <a:t>‹#›</a:t>
            </a:fld>
            <a:endParaRPr lang="en-IN"/>
          </a:p>
        </p:txBody>
      </p:sp>
    </p:spTree>
    <p:extLst>
      <p:ext uri="{BB962C8B-B14F-4D97-AF65-F5344CB8AC3E}">
        <p14:creationId xmlns:p14="http://schemas.microsoft.com/office/powerpoint/2010/main" val="215831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FF04-3EE5-48F1-95EE-615B0A6423E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a:extLst>
              <a:ext uri="{FF2B5EF4-FFF2-40B4-BE49-F238E27FC236}">
                <a16:creationId xmlns:a16="http://schemas.microsoft.com/office/drawing/2014/main" id="{C3D3D5C2-52CD-418E-B663-401DE0D6B4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IN"/>
          </a:p>
        </p:txBody>
      </p:sp>
      <p:sp>
        <p:nvSpPr>
          <p:cNvPr id="4" name="Text Placeholder 3">
            <a:extLst>
              <a:ext uri="{FF2B5EF4-FFF2-40B4-BE49-F238E27FC236}">
                <a16:creationId xmlns:a16="http://schemas.microsoft.com/office/drawing/2014/main" id="{4F37D46C-80D8-49B1-804D-99A93A69B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DA8AAB28-AF87-436D-BD3C-AA6AE0307078}"/>
              </a:ext>
            </a:extLst>
          </p:cNvPr>
          <p:cNvSpPr>
            <a:spLocks noGrp="1"/>
          </p:cNvSpPr>
          <p:nvPr>
            <p:ph type="dt" sz="half" idx="10"/>
          </p:nvPr>
        </p:nvSpPr>
        <p:spPr/>
        <p:txBody>
          <a:bodyPr/>
          <a:lstStyle/>
          <a:p>
            <a:fld id="{2FE90503-92A7-4F05-B514-C9402C123719}" type="datetimeFigureOut">
              <a:rPr lang="en-IN" smtClean="0"/>
              <a:t>19-02-2018</a:t>
            </a:fld>
            <a:endParaRPr lang="en-IN"/>
          </a:p>
        </p:txBody>
      </p:sp>
      <p:sp>
        <p:nvSpPr>
          <p:cNvPr id="6" name="Footer Placeholder 5">
            <a:extLst>
              <a:ext uri="{FF2B5EF4-FFF2-40B4-BE49-F238E27FC236}">
                <a16:creationId xmlns:a16="http://schemas.microsoft.com/office/drawing/2014/main" id="{55E35196-1F98-4C84-A880-E55C304C45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9CD830-A75A-4C2A-A2F9-F9FA75B65591}"/>
              </a:ext>
            </a:extLst>
          </p:cNvPr>
          <p:cNvSpPr>
            <a:spLocks noGrp="1"/>
          </p:cNvSpPr>
          <p:nvPr>
            <p:ph type="sldNum" sz="quarter" idx="12"/>
          </p:nvPr>
        </p:nvSpPr>
        <p:spPr/>
        <p:txBody>
          <a:bodyPr/>
          <a:lstStyle/>
          <a:p>
            <a:fld id="{510FA038-3365-4B97-9A66-B255FBC05A9E}" type="slidenum">
              <a:rPr lang="en-IN" smtClean="0"/>
              <a:t>‹#›</a:t>
            </a:fld>
            <a:endParaRPr lang="en-IN"/>
          </a:p>
        </p:txBody>
      </p:sp>
    </p:spTree>
    <p:extLst>
      <p:ext uri="{BB962C8B-B14F-4D97-AF65-F5344CB8AC3E}">
        <p14:creationId xmlns:p14="http://schemas.microsoft.com/office/powerpoint/2010/main" val="303206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85A362-0501-4BB9-A677-3AF0134179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a:extLst>
              <a:ext uri="{FF2B5EF4-FFF2-40B4-BE49-F238E27FC236}">
                <a16:creationId xmlns:a16="http://schemas.microsoft.com/office/drawing/2014/main" id="{3B146E4A-C47E-43EA-86C6-AC3B4C9D8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7A3150-7452-432E-BE24-987B87E274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E90503-92A7-4F05-B514-C9402C123719}" type="datetimeFigureOut">
              <a:rPr lang="en-IN" smtClean="0"/>
              <a:t>19-02-2018</a:t>
            </a:fld>
            <a:endParaRPr lang="en-IN"/>
          </a:p>
        </p:txBody>
      </p:sp>
      <p:sp>
        <p:nvSpPr>
          <p:cNvPr id="5" name="Footer Placeholder 4">
            <a:extLst>
              <a:ext uri="{FF2B5EF4-FFF2-40B4-BE49-F238E27FC236}">
                <a16:creationId xmlns:a16="http://schemas.microsoft.com/office/drawing/2014/main" id="{DC7F5927-D3B2-4392-A1DE-C50156B145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587BF2-CFF6-4BF8-B8EC-F27761E422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0FA038-3365-4B97-9A66-B255FBC05A9E}" type="slidenum">
              <a:rPr lang="en-IN" smtClean="0"/>
              <a:t>‹#›</a:t>
            </a:fld>
            <a:endParaRPr lang="en-IN"/>
          </a:p>
        </p:txBody>
      </p:sp>
    </p:spTree>
    <p:extLst>
      <p:ext uri="{BB962C8B-B14F-4D97-AF65-F5344CB8AC3E}">
        <p14:creationId xmlns:p14="http://schemas.microsoft.com/office/powerpoint/2010/main" val="1177263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DA5BC-E8EE-428E-8CBD-72077217E712}" type="datetimeFigureOut">
              <a:rPr lang="es-NI" smtClean="0"/>
              <a:t>19/2/2018</a:t>
            </a:fld>
            <a:endParaRPr lang="es-NI"/>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NI"/>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EF4490-88B7-430C-996C-9D607A7EC2A9}" type="slidenum">
              <a:rPr lang="es-NI" smtClean="0"/>
              <a:t>‹#›</a:t>
            </a:fld>
            <a:endParaRPr lang="es-NI"/>
          </a:p>
        </p:txBody>
      </p:sp>
    </p:spTree>
    <p:extLst>
      <p:ext uri="{BB962C8B-B14F-4D97-AF65-F5344CB8AC3E}">
        <p14:creationId xmlns:p14="http://schemas.microsoft.com/office/powerpoint/2010/main" val="2307685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8.jpe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53.jpeg"/><Relationship Id="rId5" Type="http://schemas.openxmlformats.org/officeDocument/2006/relationships/image" Target="../media/image52.jpe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8.gif"/><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61.png"/><Relationship Id="rId4" Type="http://schemas.openxmlformats.org/officeDocument/2006/relationships/diagramLayout" Target="../diagrams/layout3.xml"/><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3.xml"/><Relationship Id="rId4" Type="http://schemas.openxmlformats.org/officeDocument/2006/relationships/image" Target="../media/image64.jpe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microsoft.com/office/2007/relationships/diagramDrawing" Target="../diagrams/drawing5.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diagramColors" Target="../diagrams/colors5.xml"/><Relationship Id="rId2" Type="http://schemas.openxmlformats.org/officeDocument/2006/relationships/image" Target="../media/image65.png"/><Relationship Id="rId1" Type="http://schemas.openxmlformats.org/officeDocument/2006/relationships/slideLayout" Target="../slideLayouts/slideLayout13.xml"/><Relationship Id="rId6" Type="http://schemas.openxmlformats.org/officeDocument/2006/relationships/diagramColors" Target="../diagrams/colors4.xml"/><Relationship Id="rId11" Type="http://schemas.openxmlformats.org/officeDocument/2006/relationships/diagramQuickStyle" Target="../diagrams/quickStyle5.xml"/><Relationship Id="rId5" Type="http://schemas.openxmlformats.org/officeDocument/2006/relationships/diagramQuickStyle" Target="../diagrams/quickStyle4.xml"/><Relationship Id="rId10" Type="http://schemas.openxmlformats.org/officeDocument/2006/relationships/diagramLayout" Target="../diagrams/layout5.xml"/><Relationship Id="rId4" Type="http://schemas.openxmlformats.org/officeDocument/2006/relationships/diagramLayout" Target="../diagrams/layout4.xml"/><Relationship Id="rId9" Type="http://schemas.openxmlformats.org/officeDocument/2006/relationships/diagramData" Target="../diagrams/data5.xml"/><Relationship Id="rId14"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73.jpe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91.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 Id="rId4" Type="http://schemas.openxmlformats.org/officeDocument/2006/relationships/image" Target="../media/image94.jpeg"/></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gif"/><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3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15.png"/><Relationship Id="rId7" Type="http://schemas.openxmlformats.org/officeDocument/2006/relationships/diagramColors" Target="../diagrams/colors6.xml"/><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2.png"/><Relationship Id="rId7" Type="http://schemas.openxmlformats.org/officeDocument/2006/relationships/diagramColors" Target="../diagrams/colors7.xml"/><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120.png"/><Relationship Id="rId4" Type="http://schemas.openxmlformats.org/officeDocument/2006/relationships/diagramData" Target="../diagrams/data7.xml"/><Relationship Id="rId9" Type="http://schemas.openxmlformats.org/officeDocument/2006/relationships/image" Target="../media/image119.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eg"/></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4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6.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7.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microsoft.com/office/2007/relationships/hdphoto" Target="../media/hdphoto1.wdp"/><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4.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6.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svg"/><Relationship Id="rId10"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9053EE63-97ED-4840-BEDB-9C6AED0224AC}"/>
              </a:ext>
            </a:extLst>
          </p:cNvPr>
          <p:cNvCxnSpPr/>
          <p:nvPr/>
        </p:nvCxnSpPr>
        <p:spPr>
          <a:xfrm>
            <a:off x="11009983" y="77834"/>
            <a:ext cx="0" cy="25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Isosceles Triangle 40"/>
          <p:cNvSpPr/>
          <p:nvPr/>
        </p:nvSpPr>
        <p:spPr>
          <a:xfrm flipV="1">
            <a:off x="0" y="-1"/>
            <a:ext cx="1770743" cy="1269772"/>
          </a:xfrm>
          <a:prstGeom prst="triangle">
            <a:avLst>
              <a:gd name="adj" fmla="val 0"/>
            </a:avLst>
          </a:prstGeom>
          <a:solidFill>
            <a:srgbClr val="00348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Isosceles Triangle 43"/>
          <p:cNvSpPr/>
          <p:nvPr/>
        </p:nvSpPr>
        <p:spPr>
          <a:xfrm flipH="1">
            <a:off x="10516089" y="5649932"/>
            <a:ext cx="1679765" cy="1208067"/>
          </a:xfrm>
          <a:prstGeom prst="triangle">
            <a:avLst>
              <a:gd name="adj" fmla="val 0"/>
            </a:avLst>
          </a:prstGeom>
          <a:solidFill>
            <a:srgbClr val="003485"/>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5" name="Group 44"/>
          <p:cNvGrpSpPr/>
          <p:nvPr/>
        </p:nvGrpSpPr>
        <p:grpSpPr>
          <a:xfrm>
            <a:off x="5956195" y="3051527"/>
            <a:ext cx="5882848" cy="3585595"/>
            <a:chOff x="283029" y="4198592"/>
            <a:chExt cx="4055404" cy="2471768"/>
          </a:xfrm>
        </p:grpSpPr>
        <p:grpSp>
          <p:nvGrpSpPr>
            <p:cNvPr id="46" name="Group 45"/>
            <p:cNvGrpSpPr/>
            <p:nvPr/>
          </p:nvGrpSpPr>
          <p:grpSpPr>
            <a:xfrm>
              <a:off x="283029" y="4676924"/>
              <a:ext cx="2972005" cy="1993436"/>
              <a:chOff x="283029" y="4676924"/>
              <a:chExt cx="2972005" cy="1993436"/>
            </a:xfrm>
          </p:grpSpPr>
          <p:sp>
            <p:nvSpPr>
              <p:cNvPr id="52" name="Hexagon 51"/>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Hexagon 52"/>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Hexagon 53"/>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Hexagon 54"/>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7" name="Group 46"/>
            <p:cNvGrpSpPr/>
            <p:nvPr/>
          </p:nvGrpSpPr>
          <p:grpSpPr>
            <a:xfrm>
              <a:off x="2440485" y="4198592"/>
              <a:ext cx="1897948" cy="1273025"/>
              <a:chOff x="435429" y="4829324"/>
              <a:chExt cx="2972005" cy="1993436"/>
            </a:xfrm>
          </p:grpSpPr>
          <p:sp>
            <p:nvSpPr>
              <p:cNvPr id="48" name="Hexagon 47"/>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Hexagon 48"/>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Hexagon 49"/>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Hexagon 50"/>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56" name="Group 55"/>
          <p:cNvGrpSpPr/>
          <p:nvPr/>
        </p:nvGrpSpPr>
        <p:grpSpPr>
          <a:xfrm>
            <a:off x="283029" y="4198592"/>
            <a:ext cx="4055404" cy="2471768"/>
            <a:chOff x="283029" y="4198592"/>
            <a:chExt cx="4055404" cy="2471768"/>
          </a:xfrm>
        </p:grpSpPr>
        <p:grpSp>
          <p:nvGrpSpPr>
            <p:cNvPr id="57" name="Group 56"/>
            <p:cNvGrpSpPr/>
            <p:nvPr/>
          </p:nvGrpSpPr>
          <p:grpSpPr>
            <a:xfrm>
              <a:off x="283029" y="4676924"/>
              <a:ext cx="2972005" cy="1993436"/>
              <a:chOff x="283029" y="4676924"/>
              <a:chExt cx="2972005" cy="1993436"/>
            </a:xfrm>
          </p:grpSpPr>
          <p:sp>
            <p:nvSpPr>
              <p:cNvPr id="63" name="Hexagon 62"/>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Hexagon 63"/>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Hexagon 64"/>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Hexagon 65"/>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8" name="Group 57"/>
            <p:cNvGrpSpPr/>
            <p:nvPr/>
          </p:nvGrpSpPr>
          <p:grpSpPr>
            <a:xfrm>
              <a:off x="2440485" y="4198592"/>
              <a:ext cx="1897948" cy="1273025"/>
              <a:chOff x="435429" y="4829324"/>
              <a:chExt cx="2972005" cy="1993436"/>
            </a:xfrm>
          </p:grpSpPr>
          <p:sp>
            <p:nvSpPr>
              <p:cNvPr id="59" name="Hexagon 58"/>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Hexagon 59"/>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Hexagon 60"/>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Hexagon 61"/>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84" name="Subtítulo 2"/>
          <p:cNvSpPr txBox="1">
            <a:spLocks/>
          </p:cNvSpPr>
          <p:nvPr/>
        </p:nvSpPr>
        <p:spPr>
          <a:xfrm>
            <a:off x="1522804" y="4558406"/>
            <a:ext cx="9144000" cy="21119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NI" dirty="0"/>
              <a:t>Presentado</a:t>
            </a:r>
            <a:r>
              <a:rPr lang="en-US" dirty="0"/>
              <a:t> </a:t>
            </a:r>
            <a:r>
              <a:rPr lang="es-ES" dirty="0"/>
              <a:t>por:</a:t>
            </a:r>
          </a:p>
          <a:p>
            <a:pPr marL="0" indent="0">
              <a:buNone/>
            </a:pPr>
            <a:r>
              <a:rPr lang="es-NI" dirty="0"/>
              <a:t>	Br. </a:t>
            </a:r>
            <a:r>
              <a:rPr lang="es-NI" dirty="0" err="1"/>
              <a:t>Yeser</a:t>
            </a:r>
            <a:r>
              <a:rPr lang="es-NI" dirty="0"/>
              <a:t> Alfredo Morales C.</a:t>
            </a:r>
          </a:p>
          <a:p>
            <a:pPr marL="0" indent="0">
              <a:buNone/>
            </a:pPr>
            <a:r>
              <a:rPr lang="es-NI" dirty="0"/>
              <a:t>Tutor: </a:t>
            </a:r>
          </a:p>
          <a:p>
            <a:pPr marL="0" indent="0">
              <a:buNone/>
            </a:pPr>
            <a:r>
              <a:rPr lang="es-NI" dirty="0"/>
              <a:t>	</a:t>
            </a:r>
            <a:r>
              <a:rPr lang="es-NI" dirty="0" err="1"/>
              <a:t>MSc</a:t>
            </a:r>
            <a:r>
              <a:rPr lang="es-NI" dirty="0"/>
              <a:t>. Alejandro Méndez </a:t>
            </a:r>
          </a:p>
          <a:p>
            <a:endParaRPr lang="es-NI" dirty="0"/>
          </a:p>
        </p:txBody>
      </p:sp>
      <p:sp>
        <p:nvSpPr>
          <p:cNvPr id="85" name="Rectangle 2"/>
          <p:cNvSpPr/>
          <p:nvPr/>
        </p:nvSpPr>
        <p:spPr>
          <a:xfrm>
            <a:off x="2699496" y="234167"/>
            <a:ext cx="6790622" cy="954107"/>
          </a:xfrm>
          <a:prstGeom prst="rect">
            <a:avLst/>
          </a:prstGeom>
          <a:noFill/>
        </p:spPr>
        <p:txBody>
          <a:bodyPr wrap="square" lIns="91440" tIns="45720" rIns="91440" bIns="45720">
            <a:spAutoFit/>
          </a:bodyPr>
          <a:lstStyle/>
          <a:p>
            <a:pPr algn="ctr"/>
            <a:r>
              <a:rPr lang="en-US" sz="2800" b="1" cap="none" spc="0" dirty="0">
                <a:ln w="0"/>
                <a:effectLst>
                  <a:outerShdw blurRad="38100" dist="19050" dir="2700000" algn="tl" rotWithShape="0">
                    <a:schemeClr val="dk1">
                      <a:alpha val="40000"/>
                    </a:schemeClr>
                  </a:outerShdw>
                </a:effectLst>
              </a:rPr>
              <a:t>UNIVERSIDAD NACIONAL DE INGENIERIA</a:t>
            </a:r>
          </a:p>
        </p:txBody>
      </p:sp>
      <p:sp>
        <p:nvSpPr>
          <p:cNvPr id="87" name="Rectángulo 6"/>
          <p:cNvSpPr/>
          <p:nvPr/>
        </p:nvSpPr>
        <p:spPr>
          <a:xfrm>
            <a:off x="2998149" y="2838614"/>
            <a:ext cx="6193313" cy="523220"/>
          </a:xfrm>
          <a:prstGeom prst="rect">
            <a:avLst/>
          </a:prstGeom>
        </p:spPr>
        <p:txBody>
          <a:bodyPr wrap="square">
            <a:spAutoFit/>
          </a:bodyPr>
          <a:lstStyle/>
          <a:p>
            <a:pPr algn="ctr"/>
            <a:r>
              <a:rPr lang="es-NI" sz="2800" dirty="0"/>
              <a:t>Protocolo Monográfico</a:t>
            </a:r>
          </a:p>
        </p:txBody>
      </p:sp>
      <p:sp>
        <p:nvSpPr>
          <p:cNvPr id="88" name="Rectángulo 7"/>
          <p:cNvSpPr/>
          <p:nvPr/>
        </p:nvSpPr>
        <p:spPr>
          <a:xfrm>
            <a:off x="920462" y="3392115"/>
            <a:ext cx="10348685" cy="2000548"/>
          </a:xfrm>
          <a:prstGeom prst="rect">
            <a:avLst/>
          </a:prstGeom>
        </p:spPr>
        <p:txBody>
          <a:bodyPr wrap="square">
            <a:spAutoFit/>
          </a:bodyPr>
          <a:lstStyle/>
          <a:p>
            <a:pPr algn="ctr"/>
            <a:r>
              <a:rPr lang="es-NI" sz="2600" dirty="0">
                <a:solidFill>
                  <a:srgbClr val="002060"/>
                </a:solidFill>
              </a:rPr>
              <a:t>LABORATORIO VIRTUAL PARA ROBÓTICA INDUSTRIAL UTILIZANDO </a:t>
            </a:r>
          </a:p>
          <a:p>
            <a:pPr algn="ctr"/>
            <a:r>
              <a:rPr lang="es-NI" sz="2600" dirty="0">
                <a:solidFill>
                  <a:srgbClr val="002060"/>
                </a:solidFill>
              </a:rPr>
              <a:t>EL MIDDLEWARE OPEN-SOURCE PARA ROBOTS, ROS </a:t>
            </a:r>
          </a:p>
          <a:p>
            <a:pPr algn="ctr"/>
            <a:r>
              <a:rPr lang="es-NI" sz="2600" dirty="0">
                <a:solidFill>
                  <a:srgbClr val="002060"/>
                </a:solidFill>
              </a:rPr>
              <a:t>Y HERRAMIENTAS COMPATIBLES.</a:t>
            </a:r>
          </a:p>
          <a:p>
            <a:r>
              <a:rPr lang="es-NI" sz="2600" dirty="0"/>
              <a:t> </a:t>
            </a:r>
          </a:p>
          <a:p>
            <a:endParaRPr lang="es-NI" sz="2000" dirty="0"/>
          </a:p>
        </p:txBody>
      </p:sp>
      <p:sp>
        <p:nvSpPr>
          <p:cNvPr id="3" name="TextBox 2"/>
          <p:cNvSpPr txBox="1"/>
          <p:nvPr/>
        </p:nvSpPr>
        <p:spPr>
          <a:xfrm>
            <a:off x="10939952" y="6506050"/>
            <a:ext cx="1859654" cy="369332"/>
          </a:xfrm>
          <a:prstGeom prst="rect">
            <a:avLst/>
          </a:prstGeom>
          <a:noFill/>
        </p:spPr>
        <p:txBody>
          <a:bodyPr wrap="square" rtlCol="0">
            <a:spAutoFit/>
          </a:bodyPr>
          <a:lstStyle/>
          <a:p>
            <a:r>
              <a:rPr lang="en-US" dirty="0" smtClean="0">
                <a:solidFill>
                  <a:schemeClr val="bg1"/>
                </a:solidFill>
              </a:rPr>
              <a:t>16/02/2018</a:t>
            </a:r>
            <a:endParaRPr lang="es-ES" dirty="0">
              <a:solidFill>
                <a:schemeClr val="bg1"/>
              </a:solidFill>
            </a:endParaRPr>
          </a:p>
        </p:txBody>
      </p:sp>
      <p:pic>
        <p:nvPicPr>
          <p:cNvPr id="90" name="Picture 89"/>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5698" y="887312"/>
            <a:ext cx="3138211" cy="1947326"/>
          </a:xfrm>
          <a:prstGeom prst="rect">
            <a:avLst/>
          </a:prstGeom>
        </p:spPr>
      </p:pic>
    </p:spTree>
    <p:extLst>
      <p:ext uri="{BB962C8B-B14F-4D97-AF65-F5344CB8AC3E}">
        <p14:creationId xmlns:p14="http://schemas.microsoft.com/office/powerpoint/2010/main" val="3523971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nvPr>
        </p:nvGraphicFramePr>
        <p:xfrm>
          <a:off x="2669537" y="7499436"/>
          <a:ext cx="9651099" cy="2884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83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16741" y="747677"/>
            <a:ext cx="8911687" cy="512712"/>
          </a:xfrm>
        </p:spPr>
        <p:txBody>
          <a:bodyPr>
            <a:normAutofit fontScale="90000"/>
          </a:bodyPr>
          <a:lstStyle/>
          <a:p>
            <a:r>
              <a:rPr lang="es-NI" dirty="0"/>
              <a:t>Introducción</a:t>
            </a:r>
            <a:r>
              <a:rPr lang="en-US" dirty="0"/>
              <a:t> </a:t>
            </a:r>
            <a:endParaRPr lang="es-NI" dirty="0"/>
          </a:p>
        </p:txBody>
      </p:sp>
      <p:graphicFrame>
        <p:nvGraphicFramePr>
          <p:cNvPr id="7" name="Espaço Reservado para Conteúdo 3"/>
          <p:cNvGraphicFramePr>
            <a:graphicFrameLocks noGrp="1"/>
          </p:cNvGraphicFramePr>
          <p:nvPr>
            <p:ph idx="1"/>
            <p:extLst/>
          </p:nvPr>
        </p:nvGraphicFramePr>
        <p:xfrm>
          <a:off x="1315101" y="1260389"/>
          <a:ext cx="10093948" cy="3892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lchete Duplo 5"/>
          <p:cNvSpPr/>
          <p:nvPr/>
        </p:nvSpPr>
        <p:spPr>
          <a:xfrm>
            <a:off x="3712062" y="1773101"/>
            <a:ext cx="4721043" cy="518985"/>
          </a:xfrm>
          <a:prstGeom prst="bracketPair">
            <a:avLst>
              <a:gd name="adj" fmla="val 25758"/>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Nuevas Metodologías en la Enseñanza </a:t>
            </a:r>
            <a:r>
              <a:rPr kumimoji="0" lang="es-E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y aprendizaje de </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la Ingeniería</a:t>
            </a: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4" name="Picture 2" descr="Resultado de imagen para book computer virtual"/>
          <p:cNvPicPr>
            <a:picLocks noChangeAspect="1" noChangeArrowheads="1"/>
          </p:cNvPicPr>
          <p:nvPr/>
        </p:nvPicPr>
        <p:blipFill rotWithShape="1">
          <a:blip r:embed="rId7">
            <a:extLst>
              <a:ext uri="{28A0092B-C50C-407E-A947-70E740481C1C}">
                <a14:useLocalDpi xmlns:a14="http://schemas.microsoft.com/office/drawing/2010/main" val="0"/>
              </a:ext>
            </a:extLst>
          </a:blip>
          <a:srcRect b="15159"/>
          <a:stretch/>
        </p:blipFill>
        <p:spPr bwMode="auto">
          <a:xfrm>
            <a:off x="4249962" y="3989170"/>
            <a:ext cx="3380031" cy="232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69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graphicEl>
                                              <a:dgm id="{47FEA742-92DF-415B-A5ED-AB2D20F56DAD}"/>
                                            </p:graphic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graphicEl>
                                              <a:dgm id="{20F45681-ADD0-4810-91D2-D5DEACCC2E12}"/>
                                            </p:graphic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graphicEl>
                                              <a:dgm id="{85A32647-F727-4736-9748-ADC97873C83B}"/>
                                            </p:graphic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graphicEl>
                                              <a:dgm id="{2C9D2212-D77B-4FB2-AF07-A36D21DE2367}"/>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16741" y="747677"/>
            <a:ext cx="8911687" cy="512712"/>
          </a:xfrm>
        </p:spPr>
        <p:txBody>
          <a:bodyPr>
            <a:normAutofit fontScale="90000"/>
          </a:bodyPr>
          <a:lstStyle/>
          <a:p>
            <a:r>
              <a:rPr lang="es-ES" dirty="0"/>
              <a:t>Antecedentes</a:t>
            </a:r>
          </a:p>
        </p:txBody>
      </p:sp>
      <p:sp>
        <p:nvSpPr>
          <p:cNvPr id="5" name="Colchete Duplo 4"/>
          <p:cNvSpPr/>
          <p:nvPr/>
        </p:nvSpPr>
        <p:spPr>
          <a:xfrm>
            <a:off x="1395714" y="1406934"/>
            <a:ext cx="3398108" cy="48191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Laboratorios virtuales</a:t>
            </a:r>
          </a:p>
        </p:txBody>
      </p:sp>
      <p:pic>
        <p:nvPicPr>
          <p:cNvPr id="6" name="Imagem 5"/>
          <p:cNvPicPr>
            <a:picLocks noChangeAspect="1"/>
          </p:cNvPicPr>
          <p:nvPr/>
        </p:nvPicPr>
        <p:blipFill>
          <a:blip r:embed="rId2"/>
          <a:stretch>
            <a:fillRect/>
          </a:stretch>
        </p:blipFill>
        <p:spPr>
          <a:xfrm>
            <a:off x="997526" y="2839839"/>
            <a:ext cx="3252874" cy="1840594"/>
          </a:xfrm>
          <a:prstGeom prst="rect">
            <a:avLst/>
          </a:prstGeom>
        </p:spPr>
      </p:pic>
      <p:sp>
        <p:nvSpPr>
          <p:cNvPr id="7" name="CaixaDeTexto 6"/>
          <p:cNvSpPr txBox="1"/>
          <p:nvPr/>
        </p:nvSpPr>
        <p:spPr>
          <a:xfrm>
            <a:off x="1176131" y="2435936"/>
            <a:ext cx="28546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L.V. WEB Fisiología 2000</a:t>
            </a:r>
          </a:p>
        </p:txBody>
      </p:sp>
      <p:pic>
        <p:nvPicPr>
          <p:cNvPr id="2050" name="Picture 2" descr="https://ilabvir.upc.edu/es/logos-1/MoodleiLabViR_v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526" y="5067935"/>
            <a:ext cx="2914650" cy="1647825"/>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p:cNvSpPr txBox="1"/>
          <p:nvPr/>
        </p:nvSpPr>
        <p:spPr>
          <a:xfrm>
            <a:off x="1395714" y="4749576"/>
            <a:ext cx="2456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L.V. WEB Moodle</a:t>
            </a:r>
          </a:p>
        </p:txBody>
      </p:sp>
      <p:pic>
        <p:nvPicPr>
          <p:cNvPr id="8" name="Imagem 7"/>
          <p:cNvPicPr>
            <a:picLocks noChangeAspect="1"/>
          </p:cNvPicPr>
          <p:nvPr/>
        </p:nvPicPr>
        <p:blipFill>
          <a:blip r:embed="rId4"/>
          <a:stretch>
            <a:fillRect/>
          </a:stretch>
        </p:blipFill>
        <p:spPr>
          <a:xfrm>
            <a:off x="4648588" y="2821670"/>
            <a:ext cx="2816629" cy="1598176"/>
          </a:xfrm>
          <a:prstGeom prst="rect">
            <a:avLst/>
          </a:prstGeom>
        </p:spPr>
      </p:pic>
      <p:sp>
        <p:nvSpPr>
          <p:cNvPr id="11" name="CaixaDeTexto 10"/>
          <p:cNvSpPr txBox="1"/>
          <p:nvPr/>
        </p:nvSpPr>
        <p:spPr>
          <a:xfrm>
            <a:off x="4844336" y="2470507"/>
            <a:ext cx="2456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L.V. Robótica </a:t>
            </a:r>
          </a:p>
        </p:txBody>
      </p:sp>
      <p:pic>
        <p:nvPicPr>
          <p:cNvPr id="2052" name="Picture 4" descr="http://www.aurova.ua.es/robolab/imagenes/arquitectur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0364" y="5031597"/>
            <a:ext cx="1843924" cy="13966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aurova.ua.es/robolab/imagenes/robolab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4288" y="5031597"/>
            <a:ext cx="1832303" cy="1362776"/>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p:cNvSpPr txBox="1"/>
          <p:nvPr/>
        </p:nvSpPr>
        <p:spPr>
          <a:xfrm>
            <a:off x="5046778" y="4666743"/>
            <a:ext cx="2456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L.V. online </a:t>
            </a:r>
            <a:r>
              <a:rPr kumimoji="0" lang="es-NI" sz="1800" b="0" i="0" u="none" strike="noStrike" kern="1200" cap="none" spc="0" normalizeH="0" baseline="0" noProof="0" dirty="0" err="1">
                <a:ln>
                  <a:noFill/>
                </a:ln>
                <a:solidFill>
                  <a:prstClr val="black"/>
                </a:solidFill>
                <a:effectLst/>
                <a:uLnTx/>
                <a:uFillTx/>
                <a:latin typeface="Calibri" panose="020F0502020204030204"/>
                <a:ea typeface="+mn-ea"/>
                <a:cs typeface="+mn-cs"/>
              </a:rPr>
              <a:t>Robolab</a:t>
            </a: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Retângulo 9"/>
          <p:cNvSpPr/>
          <p:nvPr/>
        </p:nvSpPr>
        <p:spPr>
          <a:xfrm>
            <a:off x="4844336" y="439182"/>
            <a:ext cx="4083534" cy="203132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NI"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NI" sz="1400" b="0" i="1" u="none" strike="noStrike" kern="1200" cap="none" spc="0" normalizeH="0" baseline="0" noProof="0" dirty="0">
                <a:ln>
                  <a:noFill/>
                </a:ln>
                <a:solidFill>
                  <a:prstClr val="black"/>
                </a:solidFill>
                <a:effectLst/>
                <a:uLnTx/>
                <a:uFillTx/>
                <a:latin typeface="Calibri" panose="020F0502020204030204"/>
                <a:ea typeface="+mn-ea"/>
                <a:cs typeface="+mn-cs"/>
              </a:rPr>
              <a:t>ROBOLAB “La mayoría de alumnos prefieren disponer de un laboratorio en la universidad dónde trabajar con la ayuda de los compañeros y el apoyo didáctico del profesor, pero también hay muchos alumnos que reciben con agrado la opción de un laboratorio virtual que les ofrezca unos horarios flexibles en los que realizar los experimentos”</a:t>
            </a:r>
            <a:r>
              <a:rPr kumimoji="0" lang="es-NI" sz="1400" b="0" i="0" u="none" strike="noStrike" kern="1200" cap="none" spc="0" normalizeH="0" baseline="0" noProof="0" dirty="0">
                <a:ln>
                  <a:noFill/>
                </a:ln>
                <a:solidFill>
                  <a:prstClr val="black"/>
                </a:solidFill>
                <a:effectLst/>
                <a:uLnTx/>
                <a:uFillTx/>
                <a:latin typeface="Calibri" panose="020F0502020204030204"/>
                <a:ea typeface="+mn-ea"/>
                <a:cs typeface="+mn-cs"/>
              </a:rPr>
              <a:t>. (Candelas, et al, 2004b) </a:t>
            </a:r>
          </a:p>
        </p:txBody>
      </p:sp>
      <p:pic>
        <p:nvPicPr>
          <p:cNvPr id="2056" name="Picture 8" descr="http://www.vrthemovie.com/wp-content/uploads/2016/01/cave-demonstrati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06412" y="2914770"/>
            <a:ext cx="3044031" cy="1712268"/>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p:cNvSpPr txBox="1"/>
          <p:nvPr/>
        </p:nvSpPr>
        <p:spPr>
          <a:xfrm>
            <a:off x="8903088" y="456769"/>
            <a:ext cx="34496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L.V. virtual </a:t>
            </a:r>
            <a:r>
              <a:rPr kumimoji="0" lang="es-NI" sz="1800" b="0" i="0" u="none" strike="noStrike" kern="1200" cap="none" spc="0" normalizeH="0" baseline="0" noProof="0" dirty="0" err="1">
                <a:ln>
                  <a:noFill/>
                </a:ln>
                <a:solidFill>
                  <a:prstClr val="black"/>
                </a:solidFill>
                <a:effectLst/>
                <a:uLnTx/>
                <a:uFillTx/>
                <a:latin typeface="Calibri" panose="020F0502020204030204"/>
                <a:ea typeface="+mn-ea"/>
                <a:cs typeface="+mn-cs"/>
              </a:rPr>
              <a:t>reality</a:t>
            </a: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CAVE 1992</a:t>
            </a:r>
          </a:p>
        </p:txBody>
      </p:sp>
      <p:cxnSp>
        <p:nvCxnSpPr>
          <p:cNvPr id="13" name="Conector reto 12"/>
          <p:cNvCxnSpPr/>
          <p:nvPr/>
        </p:nvCxnSpPr>
        <p:spPr>
          <a:xfrm>
            <a:off x="8927870" y="398025"/>
            <a:ext cx="0" cy="6317735"/>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Imagem 14"/>
          <p:cNvPicPr>
            <a:picLocks noChangeAspect="1"/>
          </p:cNvPicPr>
          <p:nvPr/>
        </p:nvPicPr>
        <p:blipFill>
          <a:blip r:embed="rId8"/>
          <a:stretch>
            <a:fillRect/>
          </a:stretch>
        </p:blipFill>
        <p:spPr>
          <a:xfrm>
            <a:off x="9213552" y="1150108"/>
            <a:ext cx="2194343" cy="1265594"/>
          </a:xfrm>
          <a:prstGeom prst="rect">
            <a:avLst/>
          </a:prstGeom>
        </p:spPr>
      </p:pic>
      <p:sp>
        <p:nvSpPr>
          <p:cNvPr id="16" name="Retângulo 15"/>
          <p:cNvSpPr/>
          <p:nvPr/>
        </p:nvSpPr>
        <p:spPr>
          <a:xfrm>
            <a:off x="8927870" y="2461423"/>
            <a:ext cx="333456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L.V. virtual </a:t>
            </a:r>
            <a:r>
              <a:rPr kumimoji="0" lang="es-NI" sz="1800" b="0" i="0" u="none" strike="noStrike" kern="1200" cap="none" spc="0" normalizeH="0" baseline="0" noProof="0" dirty="0" err="1">
                <a:ln>
                  <a:noFill/>
                </a:ln>
                <a:solidFill>
                  <a:prstClr val="black"/>
                </a:solidFill>
                <a:effectLst/>
                <a:uLnTx/>
                <a:uFillTx/>
                <a:latin typeface="Calibri" panose="020F0502020204030204"/>
                <a:ea typeface="+mn-ea"/>
                <a:cs typeface="+mn-cs"/>
              </a:rPr>
              <a:t>reality</a:t>
            </a: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CAVE 2016</a:t>
            </a:r>
          </a:p>
        </p:txBody>
      </p:sp>
      <p:pic>
        <p:nvPicPr>
          <p:cNvPr id="18" name="Imagem 17"/>
          <p:cNvPicPr>
            <a:picLocks noChangeAspect="1"/>
          </p:cNvPicPr>
          <p:nvPr/>
        </p:nvPicPr>
        <p:blipFill>
          <a:blip r:embed="rId9"/>
          <a:stretch>
            <a:fillRect/>
          </a:stretch>
        </p:blipFill>
        <p:spPr>
          <a:xfrm>
            <a:off x="9042742" y="5020169"/>
            <a:ext cx="2695563" cy="1675620"/>
          </a:xfrm>
          <a:prstGeom prst="rect">
            <a:avLst/>
          </a:prstGeom>
        </p:spPr>
      </p:pic>
      <p:sp>
        <p:nvSpPr>
          <p:cNvPr id="20" name="Retângulo 19"/>
          <p:cNvSpPr/>
          <p:nvPr/>
        </p:nvSpPr>
        <p:spPr>
          <a:xfrm>
            <a:off x="8920741" y="4662265"/>
            <a:ext cx="30011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L.V. virtual </a:t>
            </a:r>
            <a:r>
              <a:rPr kumimoji="0" lang="es-NI" sz="1800" b="0" i="0" u="none" strike="noStrike" kern="1200" cap="none" spc="0" normalizeH="0" baseline="0" noProof="0" dirty="0" err="1">
                <a:ln>
                  <a:noFill/>
                </a:ln>
                <a:solidFill>
                  <a:prstClr val="black"/>
                </a:solidFill>
                <a:effectLst/>
                <a:uLnTx/>
                <a:uFillTx/>
                <a:latin typeface="Calibri" panose="020F0502020204030204"/>
                <a:ea typeface="+mn-ea"/>
                <a:cs typeface="+mn-cs"/>
              </a:rPr>
              <a:t>reality</a:t>
            </a: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LABSTER</a:t>
            </a:r>
          </a:p>
        </p:txBody>
      </p:sp>
      <p:pic>
        <p:nvPicPr>
          <p:cNvPr id="2" name="Imagem 1"/>
          <p:cNvPicPr>
            <a:picLocks noChangeAspect="1"/>
          </p:cNvPicPr>
          <p:nvPr/>
        </p:nvPicPr>
        <p:blipFill>
          <a:blip r:embed="rId10"/>
          <a:stretch>
            <a:fillRect/>
          </a:stretch>
        </p:blipFill>
        <p:spPr>
          <a:xfrm>
            <a:off x="4250396" y="4927331"/>
            <a:ext cx="4174076" cy="1870316"/>
          </a:xfrm>
          <a:prstGeom prst="rect">
            <a:avLst/>
          </a:prstGeom>
        </p:spPr>
      </p:pic>
      <p:sp>
        <p:nvSpPr>
          <p:cNvPr id="22" name="CaixaDeTexto 21"/>
          <p:cNvSpPr txBox="1"/>
          <p:nvPr/>
        </p:nvSpPr>
        <p:spPr>
          <a:xfrm>
            <a:off x="5086048" y="4593309"/>
            <a:ext cx="2456495"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L.V. online ROS PR2</a:t>
            </a:r>
          </a:p>
        </p:txBody>
      </p:sp>
    </p:spTree>
    <p:extLst>
      <p:ext uri="{BB962C8B-B14F-4D97-AF65-F5344CB8AC3E}">
        <p14:creationId xmlns:p14="http://schemas.microsoft.com/office/powerpoint/2010/main" val="364988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050"/>
                                        </p:tgtEl>
                                        <p:attrNameLst>
                                          <p:attrName>style.visibility</p:attrName>
                                        </p:attrNameLst>
                                      </p:cBhvr>
                                      <p:to>
                                        <p:strVal val="visible"/>
                                      </p:to>
                                    </p:set>
                                    <p:anim calcmode="lin" valueType="num">
                                      <p:cBhvr additive="base">
                                        <p:cTn id="24" dur="500" fill="hold"/>
                                        <p:tgtEl>
                                          <p:spTgt spid="2050"/>
                                        </p:tgtEl>
                                        <p:attrNameLst>
                                          <p:attrName>ppt_x</p:attrName>
                                        </p:attrNameLst>
                                      </p:cBhvr>
                                      <p:tavLst>
                                        <p:tav tm="0">
                                          <p:val>
                                            <p:strVal val="#ppt_x"/>
                                          </p:val>
                                        </p:tav>
                                        <p:tav tm="100000">
                                          <p:val>
                                            <p:strVal val="#ppt_x"/>
                                          </p:val>
                                        </p:tav>
                                      </p:tavLst>
                                    </p:anim>
                                    <p:anim calcmode="lin" valueType="num">
                                      <p:cBhvr additive="base">
                                        <p:cTn id="25"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5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0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nodeType="withEffect">
                                  <p:stCondLst>
                                    <p:cond delay="0"/>
                                  </p:stCondLst>
                                  <p:childTnLst>
                                    <p:set>
                                      <p:cBhvr>
                                        <p:cTn id="64" dur="1" fill="hold">
                                          <p:stCondLst>
                                            <p:cond delay="0"/>
                                          </p:stCondLst>
                                        </p:cTn>
                                        <p:tgtEl>
                                          <p:spTgt spid="2056"/>
                                        </p:tgtEl>
                                        <p:attrNameLst>
                                          <p:attrName>style.visibility</p:attrName>
                                        </p:attrNameLst>
                                      </p:cBhvr>
                                      <p:to>
                                        <p:strVal val="visible"/>
                                      </p:to>
                                    </p:set>
                                    <p:animEffect transition="in" filter="fade">
                                      <p:cBhvr>
                                        <p:cTn id="65" dur="500"/>
                                        <p:tgtEl>
                                          <p:spTgt spid="20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1" grpId="0"/>
      <p:bldP spid="14" grpId="0"/>
      <p:bldP spid="10" grpId="0"/>
      <p:bldP spid="17" grpId="0"/>
      <p:bldP spid="16" grpId="0"/>
      <p:bldP spid="20" grpId="0"/>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90882" y="698250"/>
            <a:ext cx="8911687" cy="722777"/>
          </a:xfrm>
        </p:spPr>
        <p:txBody>
          <a:bodyPr/>
          <a:lstStyle/>
          <a:p>
            <a:r>
              <a:rPr lang="es-ES" dirty="0"/>
              <a:t>Justificación </a:t>
            </a:r>
          </a:p>
        </p:txBody>
      </p:sp>
      <p:pic>
        <p:nvPicPr>
          <p:cNvPr id="2050" name="Picture 2" descr="Resultado de imagen para organismo judicia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42674" y="1304438"/>
            <a:ext cx="1772252" cy="1641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a 3"/>
          <p:cNvGraphicFramePr/>
          <p:nvPr>
            <p:extLst/>
          </p:nvPr>
        </p:nvGraphicFramePr>
        <p:xfrm>
          <a:off x="2682703" y="2143804"/>
          <a:ext cx="7046097" cy="4544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lchete Duplo 6"/>
          <p:cNvSpPr/>
          <p:nvPr/>
        </p:nvSpPr>
        <p:spPr>
          <a:xfrm>
            <a:off x="2535681" y="1421027"/>
            <a:ext cx="4100539" cy="518985"/>
          </a:xfrm>
          <a:prstGeom prst="bracketPair">
            <a:avLst>
              <a:gd name="adj" fmla="val 25758"/>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Calidad educativa Universidad Nacional de Ingeniería</a:t>
            </a:r>
          </a:p>
        </p:txBody>
      </p:sp>
      <p:pic>
        <p:nvPicPr>
          <p:cNvPr id="1026" name="Picture 2" descr="Image may contain: laptop, screen and indoo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137" t="9475" b="12998"/>
          <a:stretch/>
        </p:blipFill>
        <p:spPr bwMode="auto">
          <a:xfrm>
            <a:off x="1004341" y="3741401"/>
            <a:ext cx="2718216" cy="134911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rotWithShape="1">
          <a:blip r:embed="rId9"/>
          <a:srcRect l="5810" r="6250"/>
          <a:stretch/>
        </p:blipFill>
        <p:spPr>
          <a:xfrm>
            <a:off x="8544393" y="3980202"/>
            <a:ext cx="3372786" cy="215631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028" name="Picture 4" descr="Resultado de imagen para wolfram alph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12768" y="3552101"/>
            <a:ext cx="3004411" cy="2838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66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2.bp.blogspot.com/-9FJtsg-cWdk/V8HFrwpC6kI/AAAAAAAA2zU/BZGla5Tn4K0hnnVjxiwLyDeekFp_NHVAgCLcB/s1600/Industria%2Blow%2Bcost%2B-3-.jpg"/>
          <p:cNvPicPr>
            <a:picLocks noChangeAspect="1" noChangeArrowheads="1"/>
          </p:cNvPicPr>
          <p:nvPr/>
        </p:nvPicPr>
        <p:blipFill rotWithShape="1">
          <a:blip r:embed="rId2">
            <a:extLst>
              <a:ext uri="{28A0092B-C50C-407E-A947-70E740481C1C}">
                <a14:useLocalDpi xmlns:a14="http://schemas.microsoft.com/office/drawing/2010/main" val="0"/>
              </a:ext>
            </a:extLst>
          </a:blip>
          <a:srcRect l="-680" t="-763" r="680" b="3619"/>
          <a:stretch/>
        </p:blipFill>
        <p:spPr bwMode="auto">
          <a:xfrm>
            <a:off x="5582014" y="1059638"/>
            <a:ext cx="6609986" cy="5730906"/>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p:cNvSpPr>
            <a:spLocks noGrp="1"/>
          </p:cNvSpPr>
          <p:nvPr>
            <p:ph type="title"/>
          </p:nvPr>
        </p:nvSpPr>
        <p:spPr>
          <a:xfrm>
            <a:off x="1703239" y="698250"/>
            <a:ext cx="8911687" cy="722777"/>
          </a:xfrm>
        </p:spPr>
        <p:txBody>
          <a:bodyPr/>
          <a:lstStyle/>
          <a:p>
            <a:r>
              <a:rPr lang="es-ES" dirty="0"/>
              <a:t>Justificación  </a:t>
            </a:r>
          </a:p>
        </p:txBody>
      </p:sp>
      <p:sp>
        <p:nvSpPr>
          <p:cNvPr id="5" name="Colchete Duplo 4"/>
          <p:cNvSpPr/>
          <p:nvPr/>
        </p:nvSpPr>
        <p:spPr>
          <a:xfrm>
            <a:off x="1037703" y="1621580"/>
            <a:ext cx="4100539" cy="518985"/>
          </a:xfrm>
          <a:prstGeom prst="bracketPair">
            <a:avLst>
              <a:gd name="adj" fmla="val 25758"/>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Cambios tecnológicos en la industria </a:t>
            </a:r>
          </a:p>
        </p:txBody>
      </p:sp>
      <p:sp>
        <p:nvSpPr>
          <p:cNvPr id="6" name="CaixaDeTexto 5"/>
          <p:cNvSpPr txBox="1"/>
          <p:nvPr/>
        </p:nvSpPr>
        <p:spPr>
          <a:xfrm>
            <a:off x="4913389" y="497697"/>
            <a:ext cx="632584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1" u="none" strike="noStrike" kern="1200" cap="none" spc="0" normalizeH="0" baseline="0" noProof="0" dirty="0">
                <a:ln>
                  <a:noFill/>
                </a:ln>
                <a:solidFill>
                  <a:srgbClr val="B74919"/>
                </a:solidFill>
                <a:effectLst/>
                <a:uLnTx/>
                <a:uFillTx/>
                <a:latin typeface="Calibri" panose="020F0502020204030204"/>
                <a:ea typeface="+mn-ea"/>
                <a:cs typeface="+mn-cs"/>
              </a:rPr>
              <a:t>“Según expertos de las industrias de automatización y software nos encontramos en el nacimiento de la 4ta revolución Industrial.”</a:t>
            </a:r>
          </a:p>
        </p:txBody>
      </p:sp>
      <p:pic>
        <p:nvPicPr>
          <p:cNvPr id="2054" name="Picture 6" descr="Resultado de imagen para graficos nvidia hard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005892">
            <a:off x="1665599" y="4729783"/>
            <a:ext cx="2844746" cy="1704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8" name="Picture 10" descr="Resultado de imagen para udoo ne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09345">
            <a:off x="1829795" y="2501504"/>
            <a:ext cx="2819294" cy="19594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3402768" y="6355830"/>
            <a:ext cx="32678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Mas potencia en Hardware</a:t>
            </a:r>
          </a:p>
        </p:txBody>
      </p:sp>
    </p:spTree>
    <p:extLst>
      <p:ext uri="{BB962C8B-B14F-4D97-AF65-F5344CB8AC3E}">
        <p14:creationId xmlns:p14="http://schemas.microsoft.com/office/powerpoint/2010/main" val="164309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universidad nacional de ingenieria nicaragu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7315" y="2236573"/>
            <a:ext cx="819655" cy="510422"/>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p:cNvSpPr>
            <a:spLocks noGrp="1"/>
          </p:cNvSpPr>
          <p:nvPr>
            <p:ph type="title"/>
          </p:nvPr>
        </p:nvSpPr>
        <p:spPr>
          <a:xfrm>
            <a:off x="1703239" y="698250"/>
            <a:ext cx="8911687" cy="722777"/>
          </a:xfrm>
        </p:spPr>
        <p:txBody>
          <a:bodyPr/>
          <a:lstStyle/>
          <a:p>
            <a:r>
              <a:rPr lang="es-ES" dirty="0"/>
              <a:t>Justificación</a:t>
            </a:r>
          </a:p>
        </p:txBody>
      </p:sp>
      <p:sp>
        <p:nvSpPr>
          <p:cNvPr id="5" name="Colchete Duplo 4"/>
          <p:cNvSpPr/>
          <p:nvPr/>
        </p:nvSpPr>
        <p:spPr>
          <a:xfrm>
            <a:off x="1025346" y="1881072"/>
            <a:ext cx="4100539" cy="518985"/>
          </a:xfrm>
          <a:prstGeom prst="bracketPair">
            <a:avLst>
              <a:gd name="adj" fmla="val 25758"/>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Robótica Multidisciplinaria</a:t>
            </a:r>
          </a:p>
        </p:txBody>
      </p:sp>
      <p:graphicFrame>
        <p:nvGraphicFramePr>
          <p:cNvPr id="2" name="Diagrama 1"/>
          <p:cNvGraphicFramePr/>
          <p:nvPr>
            <p:extLst/>
          </p:nvPr>
        </p:nvGraphicFramePr>
        <p:xfrm>
          <a:off x="3613665" y="78129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Nuvem 2"/>
          <p:cNvSpPr/>
          <p:nvPr/>
        </p:nvSpPr>
        <p:spPr>
          <a:xfrm>
            <a:off x="8328454" y="1881072"/>
            <a:ext cx="2533135" cy="68913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Mecatrónica</a:t>
            </a:r>
          </a:p>
        </p:txBody>
      </p:sp>
      <p:pic>
        <p:nvPicPr>
          <p:cNvPr id="1028" name="Picture 4" descr="Resultado de imagen para ULS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80591" y="778447"/>
            <a:ext cx="2857500" cy="10287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a 6"/>
          <p:cNvGraphicFramePr/>
          <p:nvPr>
            <p:extLst/>
          </p:nvPr>
        </p:nvGraphicFramePr>
        <p:xfrm>
          <a:off x="190552" y="3030249"/>
          <a:ext cx="4775379" cy="333985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Imagem 7"/>
          <p:cNvPicPr>
            <a:picLocks noChangeAspect="1"/>
          </p:cNvPicPr>
          <p:nvPr/>
        </p:nvPicPr>
        <p:blipFill rotWithShape="1">
          <a:blip r:embed="rId14"/>
          <a:srcRect l="15410" t="16360" r="14397" b="16081"/>
          <a:stretch/>
        </p:blipFill>
        <p:spPr>
          <a:xfrm>
            <a:off x="8647780" y="4786233"/>
            <a:ext cx="3462728" cy="1873771"/>
          </a:xfrm>
          <a:prstGeom prst="rect">
            <a:avLst/>
          </a:prstGeom>
        </p:spPr>
      </p:pic>
      <p:sp>
        <p:nvSpPr>
          <p:cNvPr id="9" name="CaixaDeTexto 8"/>
          <p:cNvSpPr txBox="1"/>
          <p:nvPr/>
        </p:nvSpPr>
        <p:spPr>
          <a:xfrm>
            <a:off x="1264507" y="2570205"/>
            <a:ext cx="300783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Laboratorio de Robótica virtual en la UNI</a:t>
            </a:r>
          </a:p>
        </p:txBody>
      </p:sp>
      <p:sp>
        <p:nvSpPr>
          <p:cNvPr id="10" name="CaixaDeTexto 9"/>
          <p:cNvSpPr txBox="1"/>
          <p:nvPr/>
        </p:nvSpPr>
        <p:spPr>
          <a:xfrm>
            <a:off x="2846915" y="3330511"/>
            <a:ext cx="22934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1" u="none" strike="noStrike" kern="1200" cap="none" spc="0" normalizeH="0" baseline="0" noProof="0" dirty="0">
                <a:ln>
                  <a:noFill/>
                </a:ln>
                <a:solidFill>
                  <a:prstClr val="black"/>
                </a:solidFill>
                <a:effectLst/>
                <a:uLnTx/>
                <a:uFillTx/>
                <a:latin typeface="Calibri" panose="020F0502020204030204"/>
                <a:ea typeface="+mn-ea"/>
                <a:cs typeface="+mn-cs"/>
              </a:rPr>
              <a:t>Mayor competencias</a:t>
            </a:r>
          </a:p>
        </p:txBody>
      </p:sp>
    </p:spTree>
    <p:extLst>
      <p:ext uri="{BB962C8B-B14F-4D97-AF65-F5344CB8AC3E}">
        <p14:creationId xmlns:p14="http://schemas.microsoft.com/office/powerpoint/2010/main" val="162675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8FDDFEC8-0074-4D3E-9216-95BF18451A6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453B0B9D-D111-4D24-BB84-C73A8ACD514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EE3BFE1A-4683-4B0D-BD69-7A3FAA55251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7AE90710-AD96-45D3-8A67-D0A59923C004}"/>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graphicEl>
                                              <a:dgm id="{53D3D7C9-07C6-479F-B016-8733BBC7D10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graphicEl>
                                              <a:dgm id="{762E5C28-E726-4273-B4F5-3382AEDDB67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51CF6BE7-F68B-4201-82E9-DDEEDAF503D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graphicEl>
                                              <a:dgm id="{E5278F39-71CB-44BC-A034-DDDBF31AB273}"/>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graphicEl>
                                              <a:dgm id="{C380214D-8EB1-4E96-80AC-69188D0A39AC}"/>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anim calcmode="lin" valueType="num">
                                      <p:cBhvr additive="base">
                                        <p:cTn id="39" dur="500" fill="hold"/>
                                        <p:tgtEl>
                                          <p:spTgt spid="1026"/>
                                        </p:tgtEl>
                                        <p:attrNameLst>
                                          <p:attrName>ppt_x</p:attrName>
                                        </p:attrNameLst>
                                      </p:cBhvr>
                                      <p:tavLst>
                                        <p:tav tm="0">
                                          <p:val>
                                            <p:strVal val="#ppt_x"/>
                                          </p:val>
                                        </p:tav>
                                        <p:tav tm="100000">
                                          <p:val>
                                            <p:strVal val="#ppt_x"/>
                                          </p:val>
                                        </p:tav>
                                      </p:tavLst>
                                    </p:anim>
                                    <p:anim calcmode="lin" valueType="num">
                                      <p:cBhvr additive="base">
                                        <p:cTn id="4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28"/>
                                        </p:tgtEl>
                                        <p:attrNameLst>
                                          <p:attrName>style.visibility</p:attrName>
                                        </p:attrNameLst>
                                      </p:cBhvr>
                                      <p:to>
                                        <p:strVal val="visible"/>
                                      </p:to>
                                    </p:set>
                                    <p:animEffect transition="in" filter="fade">
                                      <p:cBhvr>
                                        <p:cTn id="45" dur="500"/>
                                        <p:tgtEl>
                                          <p:spTgt spid="10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ppt_x"/>
                                          </p:val>
                                        </p:tav>
                                        <p:tav tm="100000">
                                          <p:val>
                                            <p:strVal val="#ppt_x"/>
                                          </p:val>
                                        </p:tav>
                                      </p:tavLst>
                                    </p:anim>
                                    <p:anim calcmode="lin" valueType="num">
                                      <p:cBhvr additive="base">
                                        <p:cTn id="6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2" grpId="0">
        <p:bldSub>
          <a:bldDgm bld="one"/>
        </p:bldSub>
      </p:bldGraphic>
      <p:bldP spid="3" grpId="0" animBg="1"/>
      <p:bldGraphic spid="7" grpId="0">
        <p:bldAsOne/>
      </p:bldGraphic>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514007" y="3718596"/>
            <a:ext cx="9938478" cy="206210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Modelación de robots que formaran parte del Laboratorio Virtual.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Desarrollar Interfaz de Usuario GUI.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Escribir los programas requeridos para obtener la respuesta de acuerdo a lo establecido en la Interfaz de usuario.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Verificar la efectividad del sistema mediante la realización de prueba.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Validar la efectividad del sistema mediante la realización de pruebas pilotos con estudiantes.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s-NI"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ítulo 1"/>
          <p:cNvSpPr>
            <a:spLocks noGrp="1"/>
          </p:cNvSpPr>
          <p:nvPr>
            <p:ph type="title"/>
          </p:nvPr>
        </p:nvSpPr>
        <p:spPr>
          <a:xfrm>
            <a:off x="1703239" y="698250"/>
            <a:ext cx="8911687" cy="722777"/>
          </a:xfrm>
        </p:spPr>
        <p:txBody>
          <a:bodyPr/>
          <a:lstStyle/>
          <a:p>
            <a:r>
              <a:rPr lang="es-NI" dirty="0"/>
              <a:t>Objetivos</a:t>
            </a:r>
            <a:endParaRPr lang="es-ES" dirty="0"/>
          </a:p>
        </p:txBody>
      </p:sp>
      <p:sp>
        <p:nvSpPr>
          <p:cNvPr id="6" name="Colchete Duplo 5"/>
          <p:cNvSpPr/>
          <p:nvPr/>
        </p:nvSpPr>
        <p:spPr>
          <a:xfrm>
            <a:off x="1703239" y="1421027"/>
            <a:ext cx="4100539" cy="379066"/>
          </a:xfrm>
          <a:prstGeom prst="bracketPair">
            <a:avLst>
              <a:gd name="adj" fmla="val 25758"/>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Objetivo general:  </a:t>
            </a:r>
          </a:p>
        </p:txBody>
      </p:sp>
      <p:sp>
        <p:nvSpPr>
          <p:cNvPr id="7" name="Retângulo 6"/>
          <p:cNvSpPr/>
          <p:nvPr/>
        </p:nvSpPr>
        <p:spPr>
          <a:xfrm>
            <a:off x="1514007" y="1900958"/>
            <a:ext cx="1052309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Desarrollar un laboratorio virtual para la ejecución de prácticas basadas en los fundamentos básicos asociados con rutinas de trabajo de robótica industrial al usar robots tipo serie e incorporando el middleware ROS estándar de facto de robótica como herramienta de diseño del mismo.</a:t>
            </a: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Colchete Duplo 7"/>
          <p:cNvSpPr/>
          <p:nvPr/>
        </p:nvSpPr>
        <p:spPr>
          <a:xfrm>
            <a:off x="1703239" y="3339530"/>
            <a:ext cx="4100539" cy="379066"/>
          </a:xfrm>
          <a:prstGeom prst="bracketPair">
            <a:avLst>
              <a:gd name="adj" fmla="val 25758"/>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Objetivos Específicos:  </a:t>
            </a:r>
          </a:p>
        </p:txBody>
      </p:sp>
    </p:spTree>
    <p:extLst>
      <p:ext uri="{BB962C8B-B14F-4D97-AF65-F5344CB8AC3E}">
        <p14:creationId xmlns:p14="http://schemas.microsoft.com/office/powerpoint/2010/main" val="132731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barn(inVertical)">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barn(inVertical)">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barn(inVertical)">
                                      <p:cBhvr>
                                        <p:cTn id="30" dur="500"/>
                                        <p:tgtEl>
                                          <p:spTgt spid="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barn(inVertical)">
                                      <p:cBhvr>
                                        <p:cTn id="35" dur="500"/>
                                        <p:tgtEl>
                                          <p:spTgt spid="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barn(inVertical)">
                                      <p:cBhvr>
                                        <p:cTn id="40" dur="500"/>
                                        <p:tgtEl>
                                          <p:spTgt spid="4">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Effect transition="in" filter="barn(inVertical)">
                                      <p:cBhvr>
                                        <p:cTn id="45" dur="500"/>
                                        <p:tgtEl>
                                          <p:spTgt spid="4">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Effect transition="in" filter="barn(inVertical)">
                                      <p:cBhvr>
                                        <p:cTn id="5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7"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703239" y="698250"/>
            <a:ext cx="8911687" cy="722777"/>
          </a:xfrm>
        </p:spPr>
        <p:txBody>
          <a:bodyPr/>
          <a:lstStyle/>
          <a:p>
            <a:r>
              <a:rPr lang="es-NI" dirty="0"/>
              <a:t>Marco Teórico </a:t>
            </a:r>
            <a:endParaRPr lang="es-ES" dirty="0"/>
          </a:p>
        </p:txBody>
      </p:sp>
      <p:sp>
        <p:nvSpPr>
          <p:cNvPr id="6" name="CaixaDeTexto 5"/>
          <p:cNvSpPr txBox="1"/>
          <p:nvPr/>
        </p:nvSpPr>
        <p:spPr>
          <a:xfrm>
            <a:off x="3902123" y="5975084"/>
            <a:ext cx="45139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Modelo educacional B-</a:t>
            </a:r>
            <a:r>
              <a:rPr kumimoji="0" lang="es-NI"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5EE57122-1C89-46FE-9F77-FE099E483FC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5191" y="1421027"/>
            <a:ext cx="3195509" cy="3413044"/>
          </a:xfrm>
          <a:prstGeom prst="rect">
            <a:avLst/>
          </a:prstGeom>
        </p:spPr>
      </p:pic>
      <p:pic>
        <p:nvPicPr>
          <p:cNvPr id="3" name="Imagen 2">
            <a:extLst>
              <a:ext uri="{FF2B5EF4-FFF2-40B4-BE49-F238E27FC236}">
                <a16:creationId xmlns:a16="http://schemas.microsoft.com/office/drawing/2014/main" id="{329EC39E-5F91-45E5-B86A-CB9A2BB805E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08759" y="2655517"/>
            <a:ext cx="3048323" cy="3106624"/>
          </a:xfrm>
          <a:prstGeom prst="rect">
            <a:avLst/>
          </a:prstGeom>
        </p:spPr>
      </p:pic>
      <p:pic>
        <p:nvPicPr>
          <p:cNvPr id="8" name="Imagen 7">
            <a:extLst>
              <a:ext uri="{FF2B5EF4-FFF2-40B4-BE49-F238E27FC236}">
                <a16:creationId xmlns:a16="http://schemas.microsoft.com/office/drawing/2014/main" id="{5A03A5F6-02B9-42F6-953D-46842FC9519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15427" y="1059638"/>
            <a:ext cx="2981325" cy="4048125"/>
          </a:xfrm>
          <a:prstGeom prst="rect">
            <a:avLst/>
          </a:prstGeom>
        </p:spPr>
      </p:pic>
    </p:spTree>
    <p:extLst>
      <p:ext uri="{BB962C8B-B14F-4D97-AF65-F5344CB8AC3E}">
        <p14:creationId xmlns:p14="http://schemas.microsoft.com/office/powerpoint/2010/main" val="24025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14058" y="1580427"/>
            <a:ext cx="35686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0" u="none" strike="noStrike" kern="1200" cap="none" spc="0" normalizeH="0" baseline="0" noProof="0" dirty="0">
                <a:ln>
                  <a:noFill/>
                </a:ln>
                <a:solidFill>
                  <a:prstClr val="black"/>
                </a:solidFill>
                <a:effectLst/>
                <a:uLnTx/>
                <a:uFillTx/>
                <a:latin typeface="Calibri" panose="020F0502020204030204"/>
                <a:ea typeface="+mn-ea"/>
                <a:cs typeface="+mn-cs"/>
              </a:rPr>
              <a:t>CONCEPTOS FUNDAMENTALES</a:t>
            </a:r>
          </a:p>
        </p:txBody>
      </p:sp>
      <p:sp>
        <p:nvSpPr>
          <p:cNvPr id="5" name="Título 1"/>
          <p:cNvSpPr>
            <a:spLocks noGrp="1"/>
          </p:cNvSpPr>
          <p:nvPr>
            <p:ph type="title"/>
          </p:nvPr>
        </p:nvSpPr>
        <p:spPr>
          <a:xfrm>
            <a:off x="1703239" y="698250"/>
            <a:ext cx="8911687" cy="722777"/>
          </a:xfrm>
        </p:spPr>
        <p:txBody>
          <a:bodyPr/>
          <a:lstStyle/>
          <a:p>
            <a:r>
              <a:rPr lang="es-NI" dirty="0"/>
              <a:t>Marco Teórico </a:t>
            </a:r>
            <a:endParaRPr lang="es-ES" dirty="0"/>
          </a:p>
        </p:txBody>
      </p:sp>
      <p:sp>
        <p:nvSpPr>
          <p:cNvPr id="6" name="Retângulo 5"/>
          <p:cNvSpPr/>
          <p:nvPr/>
        </p:nvSpPr>
        <p:spPr>
          <a:xfrm>
            <a:off x="1457852" y="2109159"/>
            <a:ext cx="282481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TIPOS DE LABORATORIO</a:t>
            </a:r>
          </a:p>
        </p:txBody>
      </p:sp>
      <p:sp>
        <p:nvSpPr>
          <p:cNvPr id="7" name="Retângulo 6"/>
          <p:cNvSpPr/>
          <p:nvPr/>
        </p:nvSpPr>
        <p:spPr>
          <a:xfrm>
            <a:off x="1186114" y="2651106"/>
            <a:ext cx="3985494" cy="132343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NI" sz="2000" b="0" i="1" u="none" strike="noStrike" kern="1200" cap="none" spc="0" normalizeH="0" baseline="0" noProof="0" dirty="0">
                <a:ln>
                  <a:noFill/>
                </a:ln>
                <a:solidFill>
                  <a:prstClr val="black"/>
                </a:solidFill>
                <a:effectLst/>
                <a:uLnTx/>
                <a:uFillTx/>
                <a:latin typeface="Calibri" panose="020F0502020204030204"/>
                <a:ea typeface="+mn-ea"/>
                <a:cs typeface="+mn-cs"/>
              </a:rPr>
              <a:t>Laboratorio Físico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NI" sz="2000" b="0" i="1" u="none" strike="noStrike" kern="1200" cap="none" spc="0" normalizeH="0" baseline="0" noProof="0" dirty="0">
                <a:ln>
                  <a:noFill/>
                </a:ln>
                <a:solidFill>
                  <a:prstClr val="black"/>
                </a:solidFill>
                <a:effectLst/>
                <a:uLnTx/>
                <a:uFillTx/>
                <a:latin typeface="Calibri" panose="020F0502020204030204"/>
                <a:ea typeface="+mn-ea"/>
                <a:cs typeface="+mn-cs"/>
              </a:rPr>
              <a:t>Laboratorio Virtual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NI" sz="2000" b="0" i="1" u="none" strike="noStrike" kern="1200" cap="none" spc="0" normalizeH="0" baseline="0" noProof="0" dirty="0">
                <a:ln>
                  <a:noFill/>
                </a:ln>
                <a:solidFill>
                  <a:prstClr val="black"/>
                </a:solidFill>
                <a:effectLst/>
                <a:uLnTx/>
                <a:uFillTx/>
                <a:latin typeface="Calibri" panose="020F0502020204030204"/>
                <a:ea typeface="+mn-ea"/>
                <a:cs typeface="+mn-cs"/>
              </a:rPr>
              <a:t>Laboratorio Remoto online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NI" sz="2000" b="0" i="1" u="none" strike="noStrike" kern="1200" cap="none" spc="0" normalizeH="0" baseline="0" noProof="0" dirty="0">
                <a:ln>
                  <a:noFill/>
                </a:ln>
                <a:solidFill>
                  <a:prstClr val="black"/>
                </a:solidFill>
                <a:effectLst/>
                <a:uLnTx/>
                <a:uFillTx/>
                <a:latin typeface="Calibri" panose="020F0502020204030204"/>
                <a:ea typeface="+mn-ea"/>
                <a:cs typeface="+mn-cs"/>
              </a:rPr>
              <a:t>Realidad virtual 3D</a:t>
            </a:r>
          </a:p>
        </p:txBody>
      </p:sp>
      <p:sp>
        <p:nvSpPr>
          <p:cNvPr id="8" name="Retângulo 7"/>
          <p:cNvSpPr/>
          <p:nvPr/>
        </p:nvSpPr>
        <p:spPr>
          <a:xfrm>
            <a:off x="1186114" y="2954683"/>
            <a:ext cx="3096550" cy="3581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tângulo 8"/>
          <p:cNvSpPr/>
          <p:nvPr/>
        </p:nvSpPr>
        <p:spPr>
          <a:xfrm>
            <a:off x="5171608" y="1607706"/>
            <a:ext cx="65469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ENTORNOS DE SIMULACIÓN DE ROBOTS MANIPULADORES</a:t>
            </a:r>
          </a:p>
        </p:txBody>
      </p:sp>
      <p:sp>
        <p:nvSpPr>
          <p:cNvPr id="10" name="Retângulo 9"/>
          <p:cNvSpPr/>
          <p:nvPr/>
        </p:nvSpPr>
        <p:spPr>
          <a:xfrm>
            <a:off x="5572644" y="1918051"/>
            <a:ext cx="5142755" cy="2862322"/>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Software de compañías basadas en CAD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Software de fabricantes de robots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Middleware de simulación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agem 10"/>
          <p:cNvPicPr>
            <a:picLocks noChangeAspect="1"/>
          </p:cNvPicPr>
          <p:nvPr/>
        </p:nvPicPr>
        <p:blipFill>
          <a:blip r:embed="rId2"/>
          <a:stretch>
            <a:fillRect/>
          </a:stretch>
        </p:blipFill>
        <p:spPr>
          <a:xfrm>
            <a:off x="6194883" y="2729785"/>
            <a:ext cx="3898275" cy="1690818"/>
          </a:xfrm>
          <a:prstGeom prst="rect">
            <a:avLst/>
          </a:prstGeom>
        </p:spPr>
      </p:pic>
      <p:pic>
        <p:nvPicPr>
          <p:cNvPr id="12" name="Imagem 11"/>
          <p:cNvPicPr>
            <a:picLocks noChangeAspect="1"/>
          </p:cNvPicPr>
          <p:nvPr/>
        </p:nvPicPr>
        <p:blipFill>
          <a:blip r:embed="rId3"/>
          <a:stretch>
            <a:fillRect/>
          </a:stretch>
        </p:blipFill>
        <p:spPr>
          <a:xfrm>
            <a:off x="1747590" y="4218690"/>
            <a:ext cx="3638550" cy="2447925"/>
          </a:xfrm>
          <a:prstGeom prst="rect">
            <a:avLst/>
          </a:prstGeom>
        </p:spPr>
      </p:pic>
      <p:pic>
        <p:nvPicPr>
          <p:cNvPr id="1028" name="Picture 4" descr="Resultado de imagen para Robotica ros industri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6787" y="4455115"/>
            <a:ext cx="4192926" cy="235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2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028"/>
                                        </p:tgtEl>
                                        <p:attrNameLst>
                                          <p:attrName>style.visibility</p:attrName>
                                        </p:attrNameLst>
                                      </p:cBhvr>
                                      <p:to>
                                        <p:strVal val="visible"/>
                                      </p:to>
                                    </p:set>
                                    <p:animEffect transition="in" filter="fade">
                                      <p:cBhvr>
                                        <p:cTn id="3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1204209" y="1421027"/>
            <a:ext cx="766996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0" u="none" strike="noStrike" kern="1200" cap="none" spc="0" normalizeH="0" baseline="0" noProof="0" dirty="0">
                <a:ln>
                  <a:noFill/>
                </a:ln>
                <a:solidFill>
                  <a:prstClr val="black"/>
                </a:solidFill>
                <a:effectLst/>
                <a:uLnTx/>
                <a:uFillTx/>
                <a:latin typeface="Calibri" panose="020F0502020204030204"/>
                <a:ea typeface="+mn-ea"/>
                <a:cs typeface="+mn-cs"/>
              </a:rPr>
              <a:t>HERRAMIENTAS DE DISEÑO DE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IDE’S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LENGUAJES DE PROGRAMACIÓN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ítulo 1"/>
          <p:cNvSpPr>
            <a:spLocks noGrp="1"/>
          </p:cNvSpPr>
          <p:nvPr>
            <p:ph type="title"/>
          </p:nvPr>
        </p:nvSpPr>
        <p:spPr>
          <a:xfrm>
            <a:off x="1703239" y="698250"/>
            <a:ext cx="8911687" cy="722777"/>
          </a:xfrm>
        </p:spPr>
        <p:txBody>
          <a:bodyPr/>
          <a:lstStyle/>
          <a:p>
            <a:r>
              <a:rPr lang="es-NI" dirty="0"/>
              <a:t>Marco Teórico </a:t>
            </a:r>
            <a:endParaRPr lang="es-ES" dirty="0"/>
          </a:p>
        </p:txBody>
      </p:sp>
      <p:sp>
        <p:nvSpPr>
          <p:cNvPr id="9" name="Retângulo 8"/>
          <p:cNvSpPr/>
          <p:nvPr/>
        </p:nvSpPr>
        <p:spPr>
          <a:xfrm>
            <a:off x="6170306" y="1421026"/>
            <a:ext cx="6021693" cy="16619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0" u="none" strike="noStrike" kern="1200" cap="none" spc="0" normalizeH="0" baseline="0" noProof="0" dirty="0">
                <a:ln>
                  <a:noFill/>
                </a:ln>
                <a:solidFill>
                  <a:prstClr val="black"/>
                </a:solidFill>
                <a:effectLst/>
                <a:uLnTx/>
                <a:uFillTx/>
                <a:latin typeface="Calibri" panose="020F0502020204030204"/>
                <a:ea typeface="+mn-ea"/>
                <a:cs typeface="+mn-cs"/>
              </a:rPr>
              <a:t>HERRAMIENTAS DE DISEÑO ENTORNO VIRTUAL 3D 	</a:t>
            </a: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MODELOS DE BRAZOS ROBOTICOS DE 	DIFERENTES DOF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NI" sz="2400" b="1" i="0" u="none" strike="noStrike" kern="1200" cap="none" spc="0" normalizeH="0" baseline="0" noProof="0" dirty="0">
                <a:ln>
                  <a:noFill/>
                </a:ln>
                <a:solidFill>
                  <a:prstClr val="black"/>
                </a:solidFill>
                <a:effectLst/>
                <a:uLnTx/>
                <a:uFillTx/>
                <a:latin typeface="Calibri" panose="020F0502020204030204"/>
                <a:ea typeface="+mn-ea"/>
                <a:cs typeface="+mn-cs"/>
              </a:rPr>
              <a:t>URDF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NI" sz="2400" b="1" i="0" u="none" strike="noStrike" kern="1200" cap="none" spc="0" normalizeH="0" baseline="0" noProof="0" dirty="0">
                <a:ln>
                  <a:noFill/>
                </a:ln>
                <a:solidFill>
                  <a:prstClr val="black"/>
                </a:solidFill>
                <a:effectLst/>
                <a:uLnTx/>
                <a:uFillTx/>
                <a:latin typeface="Calibri" panose="020F0502020204030204"/>
                <a:ea typeface="+mn-ea"/>
                <a:cs typeface="+mn-cs"/>
              </a:rPr>
              <a:t>SDF</a:t>
            </a:r>
          </a:p>
        </p:txBody>
      </p:sp>
      <p:pic>
        <p:nvPicPr>
          <p:cNvPr id="2050" name="Picture 2" descr="Resultado de imagen para urdf rob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9062" y="2621355"/>
            <a:ext cx="3228287" cy="401114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273B657D-8858-4F31-9CD7-E979CE4EFAB0}"/>
              </a:ext>
            </a:extLst>
          </p:cNvPr>
          <p:cNvPicPr/>
          <p:nvPr/>
        </p:nvPicPr>
        <p:blipFill>
          <a:blip r:embed="rId3"/>
          <a:stretch/>
        </p:blipFill>
        <p:spPr>
          <a:xfrm>
            <a:off x="795913" y="2454888"/>
            <a:ext cx="5477632" cy="2310539"/>
          </a:xfrm>
          <a:prstGeom prst="rect">
            <a:avLst/>
          </a:prstGeom>
          <a:ln>
            <a:noFill/>
          </a:ln>
        </p:spPr>
      </p:pic>
    </p:spTree>
    <p:extLst>
      <p:ext uri="{BB962C8B-B14F-4D97-AF65-F5344CB8AC3E}">
        <p14:creationId xmlns:p14="http://schemas.microsoft.com/office/powerpoint/2010/main" val="304955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6E9A0A7E-3E11-4D1F-BC39-48DCCE933A2A}"/>
              </a:ext>
            </a:extLst>
          </p:cNvPr>
          <p:cNvGrpSpPr/>
          <p:nvPr/>
        </p:nvGrpSpPr>
        <p:grpSpPr>
          <a:xfrm>
            <a:off x="22551" y="1"/>
            <a:ext cx="7700233" cy="628684"/>
            <a:chOff x="0" y="305937"/>
            <a:chExt cx="5628187" cy="446218"/>
          </a:xfrm>
        </p:grpSpPr>
        <p:sp>
          <p:nvSpPr>
            <p:cNvPr id="82" name="Rectangle 52">
              <a:extLst>
                <a:ext uri="{FF2B5EF4-FFF2-40B4-BE49-F238E27FC236}">
                  <a16:creationId xmlns:a16="http://schemas.microsoft.com/office/drawing/2014/main" id="{00CAB55B-986C-46CF-8EAD-BFFDFD84691F}"/>
                </a:ext>
              </a:extLst>
            </p:cNvPr>
            <p:cNvSpPr/>
            <p:nvPr/>
          </p:nvSpPr>
          <p:spPr>
            <a:xfrm>
              <a:off x="0" y="305937"/>
              <a:ext cx="5336273" cy="446218"/>
            </a:xfrm>
            <a:custGeom>
              <a:avLst/>
              <a:gdLst>
                <a:gd name="connsiteX0" fmla="*/ 0 w 3455389"/>
                <a:gd name="connsiteY0" fmla="*/ 0 h 286603"/>
                <a:gd name="connsiteX1" fmla="*/ 3455389 w 3455389"/>
                <a:gd name="connsiteY1" fmla="*/ 0 h 286603"/>
                <a:gd name="connsiteX2" fmla="*/ 3455389 w 3455389"/>
                <a:gd name="connsiteY2" fmla="*/ 286603 h 286603"/>
                <a:gd name="connsiteX3" fmla="*/ 0 w 3455389"/>
                <a:gd name="connsiteY3" fmla="*/ 286603 h 286603"/>
                <a:gd name="connsiteX4" fmla="*/ 0 w 3455389"/>
                <a:gd name="connsiteY4" fmla="*/ 0 h 286603"/>
                <a:gd name="connsiteX0" fmla="*/ 0 w 3455389"/>
                <a:gd name="connsiteY0" fmla="*/ 0 h 286603"/>
                <a:gd name="connsiteX1" fmla="*/ 3455389 w 3455389"/>
                <a:gd name="connsiteY1" fmla="*/ 0 h 286603"/>
                <a:gd name="connsiteX2" fmla="*/ 3196082 w 3455389"/>
                <a:gd name="connsiteY2" fmla="*/ 286603 h 286603"/>
                <a:gd name="connsiteX3" fmla="*/ 0 w 3455389"/>
                <a:gd name="connsiteY3" fmla="*/ 286603 h 286603"/>
                <a:gd name="connsiteX4" fmla="*/ 0 w 3455389"/>
                <a:gd name="connsiteY4" fmla="*/ 0 h 28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5389" h="286603">
                  <a:moveTo>
                    <a:pt x="0" y="0"/>
                  </a:moveTo>
                  <a:lnTo>
                    <a:pt x="3455389" y="0"/>
                  </a:lnTo>
                  <a:lnTo>
                    <a:pt x="3196082" y="286603"/>
                  </a:lnTo>
                  <a:lnTo>
                    <a:pt x="0" y="286603"/>
                  </a:lnTo>
                  <a:lnTo>
                    <a:pt x="0" y="0"/>
                  </a:lnTo>
                  <a:close/>
                </a:path>
              </a:pathLst>
            </a:custGeom>
            <a:solidFill>
              <a:srgbClr val="003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B7C2A655-500A-40E6-81D8-ACA3E71BD86D}"/>
                </a:ext>
              </a:extLst>
            </p:cNvPr>
            <p:cNvSpPr txBox="1"/>
            <p:nvPr/>
          </p:nvSpPr>
          <p:spPr>
            <a:xfrm>
              <a:off x="1075750" y="426991"/>
              <a:ext cx="4552437" cy="283984"/>
            </a:xfrm>
            <a:prstGeom prst="rect">
              <a:avLst/>
            </a:prstGeom>
            <a:noFill/>
          </p:spPr>
          <p:txBody>
            <a:bodyPr wrap="square" rtlCol="0">
              <a:spAutoFit/>
            </a:bodyPr>
            <a:lstStyle/>
            <a:p>
              <a:r>
                <a:rPr lang="en-IN" sz="2000" spc="600" dirty="0" smtClean="0">
                  <a:solidFill>
                    <a:schemeClr val="bg1">
                      <a:lumMod val="95000"/>
                    </a:schemeClr>
                  </a:solidFill>
                  <a:effectLst>
                    <a:outerShdw blurRad="63500" algn="ctr" rotWithShape="0">
                      <a:prstClr val="black">
                        <a:alpha val="40000"/>
                      </a:prstClr>
                    </a:outerShdw>
                  </a:effectLst>
                  <a:latin typeface="Nexa Bold" panose="02000000000000000000" pitchFamily="50" charset="0"/>
                </a:rPr>
                <a:t>CONTENIDO</a:t>
              </a:r>
              <a:endParaRPr lang="en-IN" sz="2000" spc="600" dirty="0">
                <a:solidFill>
                  <a:schemeClr val="bg1">
                    <a:lumMod val="95000"/>
                  </a:schemeClr>
                </a:solidFill>
                <a:effectLst>
                  <a:outerShdw blurRad="63500" algn="ctr" rotWithShape="0">
                    <a:prstClr val="black">
                      <a:alpha val="40000"/>
                    </a:prstClr>
                  </a:outerShdw>
                </a:effectLst>
                <a:latin typeface="Nexa Bold" panose="02000000000000000000" pitchFamily="50" charset="0"/>
              </a:endParaRPr>
            </a:p>
          </p:txBody>
        </p:sp>
      </p:grpSp>
      <p:sp>
        <p:nvSpPr>
          <p:cNvPr id="40" name="TextBox 39">
            <a:extLst>
              <a:ext uri="{FF2B5EF4-FFF2-40B4-BE49-F238E27FC236}">
                <a16:creationId xmlns:a16="http://schemas.microsoft.com/office/drawing/2014/main" id="{6CF10C56-7049-4A91-8CDE-F0B3F0BB62AC}"/>
              </a:ext>
            </a:extLst>
          </p:cNvPr>
          <p:cNvSpPr txBox="1"/>
          <p:nvPr/>
        </p:nvSpPr>
        <p:spPr>
          <a:xfrm>
            <a:off x="6970426" y="77834"/>
            <a:ext cx="4099518" cy="307777"/>
          </a:xfrm>
          <a:prstGeom prst="rect">
            <a:avLst/>
          </a:prstGeom>
          <a:noFill/>
        </p:spPr>
        <p:txBody>
          <a:bodyPr wrap="square" rtlCol="0">
            <a:spAutoFit/>
          </a:bodyPr>
          <a:lstStyle/>
          <a:p>
            <a:pPr algn="r"/>
            <a:r>
              <a:rPr lang="es-NI" sz="1400" spc="300" dirty="0" smtClean="0">
                <a:solidFill>
                  <a:schemeClr val="bg1">
                    <a:lumMod val="75000"/>
                  </a:schemeClr>
                </a:solidFill>
                <a:latin typeface="Nexa Light" panose="02000000000000000000" pitchFamily="50" charset="0"/>
              </a:rPr>
              <a:t>Universidad Nacional de Ingeniería </a:t>
            </a:r>
            <a:endParaRPr lang="es-NI" sz="1400" spc="300" dirty="0">
              <a:solidFill>
                <a:schemeClr val="bg1">
                  <a:lumMod val="75000"/>
                </a:schemeClr>
              </a:solidFill>
              <a:latin typeface="Nexa Light" panose="02000000000000000000" pitchFamily="50" charset="0"/>
            </a:endParaRPr>
          </a:p>
        </p:txBody>
      </p:sp>
      <p:cxnSp>
        <p:nvCxnSpPr>
          <p:cNvPr id="42" name="Straight Connector 41">
            <a:extLst>
              <a:ext uri="{FF2B5EF4-FFF2-40B4-BE49-F238E27FC236}">
                <a16:creationId xmlns:a16="http://schemas.microsoft.com/office/drawing/2014/main" id="{9053EE63-97ED-4840-BEDB-9C6AED0224AC}"/>
              </a:ext>
            </a:extLst>
          </p:cNvPr>
          <p:cNvCxnSpPr/>
          <p:nvPr/>
        </p:nvCxnSpPr>
        <p:spPr>
          <a:xfrm>
            <a:off x="11009983" y="77834"/>
            <a:ext cx="0" cy="25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B422ACC-6B1E-4E90-9757-A305B1679427}"/>
              </a:ext>
            </a:extLst>
          </p:cNvPr>
          <p:cNvSpPr txBox="1"/>
          <p:nvPr/>
        </p:nvSpPr>
        <p:spPr>
          <a:xfrm rot="10800000" flipV="1">
            <a:off x="11069944" y="108611"/>
            <a:ext cx="1656705" cy="246221"/>
          </a:xfrm>
          <a:prstGeom prst="rect">
            <a:avLst/>
          </a:prstGeom>
          <a:noFill/>
        </p:spPr>
        <p:txBody>
          <a:bodyPr wrap="square" rtlCol="0">
            <a:spAutoFit/>
          </a:bodyPr>
          <a:lstStyle/>
          <a:p>
            <a:r>
              <a:rPr lang="es-NI" sz="1000" spc="300" dirty="0" smtClean="0">
                <a:solidFill>
                  <a:schemeClr val="bg1">
                    <a:lumMod val="75000"/>
                  </a:schemeClr>
                </a:solidFill>
                <a:latin typeface="Nexa Light" panose="02000000000000000000" pitchFamily="50" charset="0"/>
              </a:rPr>
              <a:t>Electrónica</a:t>
            </a:r>
            <a:endParaRPr lang="es-NI" sz="1000" spc="300" dirty="0">
              <a:solidFill>
                <a:schemeClr val="bg1">
                  <a:lumMod val="75000"/>
                </a:schemeClr>
              </a:solidFill>
              <a:latin typeface="Nexa Light" panose="02000000000000000000" pitchFamily="50" charset="0"/>
            </a:endParaRPr>
          </a:p>
        </p:txBody>
      </p:sp>
      <p:sp>
        <p:nvSpPr>
          <p:cNvPr id="41" name="Isosceles Triangle 40"/>
          <p:cNvSpPr/>
          <p:nvPr/>
        </p:nvSpPr>
        <p:spPr>
          <a:xfrm flipV="1">
            <a:off x="0" y="-1"/>
            <a:ext cx="1770743" cy="1269772"/>
          </a:xfrm>
          <a:prstGeom prst="triangle">
            <a:avLst>
              <a:gd name="adj" fmla="val 0"/>
            </a:avLst>
          </a:prstGeom>
          <a:solidFill>
            <a:srgbClr val="003485"/>
          </a:solidFill>
          <a:ln>
            <a:solidFill>
              <a:srgbClr val="00348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Isosceles Triangle 43"/>
          <p:cNvSpPr/>
          <p:nvPr/>
        </p:nvSpPr>
        <p:spPr>
          <a:xfrm flipH="1">
            <a:off x="10516089" y="5649932"/>
            <a:ext cx="1679765" cy="1208067"/>
          </a:xfrm>
          <a:prstGeom prst="triangle">
            <a:avLst>
              <a:gd name="adj" fmla="val 0"/>
            </a:avLst>
          </a:prstGeom>
          <a:solidFill>
            <a:srgbClr val="003485"/>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p:cNvGrpSpPr/>
          <p:nvPr/>
        </p:nvGrpSpPr>
        <p:grpSpPr>
          <a:xfrm>
            <a:off x="5956195" y="3051527"/>
            <a:ext cx="5882848" cy="3585595"/>
            <a:chOff x="283029" y="4198592"/>
            <a:chExt cx="4055404" cy="2471768"/>
          </a:xfrm>
        </p:grpSpPr>
        <p:grpSp>
          <p:nvGrpSpPr>
            <p:cNvPr id="46" name="Group 45"/>
            <p:cNvGrpSpPr/>
            <p:nvPr/>
          </p:nvGrpSpPr>
          <p:grpSpPr>
            <a:xfrm>
              <a:off x="283029" y="4676924"/>
              <a:ext cx="2972005" cy="1993436"/>
              <a:chOff x="283029" y="4676924"/>
              <a:chExt cx="2972005" cy="1993436"/>
            </a:xfrm>
          </p:grpSpPr>
          <p:sp>
            <p:nvSpPr>
              <p:cNvPr id="52" name="Hexagon 51"/>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Hexagon 52"/>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Hexagon 53"/>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Hexagon 54"/>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7" name="Group 46"/>
            <p:cNvGrpSpPr/>
            <p:nvPr/>
          </p:nvGrpSpPr>
          <p:grpSpPr>
            <a:xfrm>
              <a:off x="2440485" y="4198592"/>
              <a:ext cx="1897948" cy="1273025"/>
              <a:chOff x="435429" y="4829324"/>
              <a:chExt cx="2972005" cy="1993436"/>
            </a:xfrm>
          </p:grpSpPr>
          <p:sp>
            <p:nvSpPr>
              <p:cNvPr id="48" name="Hexagon 47"/>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Hexagon 48"/>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Hexagon 49"/>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Hexagon 50"/>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56" name="Group 55"/>
          <p:cNvGrpSpPr/>
          <p:nvPr/>
        </p:nvGrpSpPr>
        <p:grpSpPr>
          <a:xfrm>
            <a:off x="283029" y="4198592"/>
            <a:ext cx="4055404" cy="2471768"/>
            <a:chOff x="283029" y="4198592"/>
            <a:chExt cx="4055404" cy="2471768"/>
          </a:xfrm>
        </p:grpSpPr>
        <p:grpSp>
          <p:nvGrpSpPr>
            <p:cNvPr id="57" name="Group 56"/>
            <p:cNvGrpSpPr/>
            <p:nvPr/>
          </p:nvGrpSpPr>
          <p:grpSpPr>
            <a:xfrm>
              <a:off x="283029" y="4676924"/>
              <a:ext cx="2972005" cy="1993436"/>
              <a:chOff x="283029" y="4676924"/>
              <a:chExt cx="2972005" cy="1993436"/>
            </a:xfrm>
          </p:grpSpPr>
          <p:sp>
            <p:nvSpPr>
              <p:cNvPr id="63" name="Hexagon 62"/>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Hexagon 63"/>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Hexagon 64"/>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Hexagon 65"/>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p:cNvGrpSpPr/>
            <p:nvPr/>
          </p:nvGrpSpPr>
          <p:grpSpPr>
            <a:xfrm>
              <a:off x="2440485" y="4198592"/>
              <a:ext cx="1897948" cy="1273025"/>
              <a:chOff x="435429" y="4829324"/>
              <a:chExt cx="2972005" cy="1993436"/>
            </a:xfrm>
          </p:grpSpPr>
          <p:sp>
            <p:nvSpPr>
              <p:cNvPr id="59" name="Hexagon 58"/>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Hexagon 59"/>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Hexagon 60"/>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Hexagon 61"/>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7" name="Group 66"/>
          <p:cNvGrpSpPr/>
          <p:nvPr/>
        </p:nvGrpSpPr>
        <p:grpSpPr>
          <a:xfrm flipH="1" flipV="1">
            <a:off x="7986871" y="71029"/>
            <a:ext cx="4055404" cy="2471768"/>
            <a:chOff x="283029" y="4198592"/>
            <a:chExt cx="4055404" cy="2471768"/>
          </a:xfrm>
        </p:grpSpPr>
        <p:grpSp>
          <p:nvGrpSpPr>
            <p:cNvPr id="68" name="Group 67"/>
            <p:cNvGrpSpPr/>
            <p:nvPr/>
          </p:nvGrpSpPr>
          <p:grpSpPr>
            <a:xfrm>
              <a:off x="283029" y="4676924"/>
              <a:ext cx="2972005" cy="1993436"/>
              <a:chOff x="283029" y="4676924"/>
              <a:chExt cx="2972005" cy="1993436"/>
            </a:xfrm>
          </p:grpSpPr>
          <p:sp>
            <p:nvSpPr>
              <p:cNvPr id="74" name="Hexagon 73"/>
              <p:cNvSpPr/>
              <p:nvPr/>
            </p:nvSpPr>
            <p:spPr>
              <a:xfrm>
                <a:off x="1204686" y="46769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Hexagon 74"/>
              <p:cNvSpPr/>
              <p:nvPr/>
            </p:nvSpPr>
            <p:spPr>
              <a:xfrm>
                <a:off x="2126343" y="51779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Hexagon 75"/>
              <p:cNvSpPr/>
              <p:nvPr/>
            </p:nvSpPr>
            <p:spPr>
              <a:xfrm>
                <a:off x="283029" y="51963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Hexagon 76"/>
              <p:cNvSpPr/>
              <p:nvPr/>
            </p:nvSpPr>
            <p:spPr>
              <a:xfrm>
                <a:off x="1204686" y="56973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p:cNvGrpSpPr/>
            <p:nvPr/>
          </p:nvGrpSpPr>
          <p:grpSpPr>
            <a:xfrm>
              <a:off x="2440485" y="4198592"/>
              <a:ext cx="1897948" cy="1273025"/>
              <a:chOff x="435429" y="4829324"/>
              <a:chExt cx="2972005" cy="1993436"/>
            </a:xfrm>
          </p:grpSpPr>
          <p:sp>
            <p:nvSpPr>
              <p:cNvPr id="70" name="Hexagon 69"/>
              <p:cNvSpPr/>
              <p:nvPr/>
            </p:nvSpPr>
            <p:spPr>
              <a:xfrm>
                <a:off x="1357086" y="48293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Hexagon 70"/>
              <p:cNvSpPr/>
              <p:nvPr/>
            </p:nvSpPr>
            <p:spPr>
              <a:xfrm>
                <a:off x="2278743" y="53303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Hexagon 71"/>
              <p:cNvSpPr/>
              <p:nvPr/>
            </p:nvSpPr>
            <p:spPr>
              <a:xfrm>
                <a:off x="435429" y="53487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Hexagon 72"/>
              <p:cNvSpPr/>
              <p:nvPr/>
            </p:nvSpPr>
            <p:spPr>
              <a:xfrm>
                <a:off x="1357086" y="58497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2" name="Rectangle 1"/>
          <p:cNvSpPr/>
          <p:nvPr/>
        </p:nvSpPr>
        <p:spPr>
          <a:xfrm>
            <a:off x="9577841" y="1632232"/>
            <a:ext cx="6096000" cy="923330"/>
          </a:xfrm>
          <a:prstGeom prst="rect">
            <a:avLst/>
          </a:prstGeom>
        </p:spPr>
        <p:txBody>
          <a:bodyPr>
            <a:spAutoFit/>
          </a:bodyPr>
          <a:lstStyle/>
          <a:p>
            <a:r>
              <a:rPr lang="es-ES" dirty="0" smtClean="0"/>
              <a:t> </a:t>
            </a:r>
          </a:p>
          <a:p>
            <a:r>
              <a:rPr lang="es-ES" dirty="0" smtClean="0"/>
              <a:t> </a:t>
            </a:r>
            <a:endParaRPr lang="en-US" dirty="0"/>
          </a:p>
          <a:p>
            <a:r>
              <a:rPr lang="es-ES" dirty="0" smtClean="0"/>
              <a:t> </a:t>
            </a:r>
            <a:endParaRPr lang="es-ES" dirty="0"/>
          </a:p>
        </p:txBody>
      </p:sp>
      <p:grpSp>
        <p:nvGrpSpPr>
          <p:cNvPr id="113" name="Group 112"/>
          <p:cNvGrpSpPr/>
          <p:nvPr/>
        </p:nvGrpSpPr>
        <p:grpSpPr>
          <a:xfrm>
            <a:off x="1452410" y="1241345"/>
            <a:ext cx="3515710" cy="769982"/>
            <a:chOff x="1791286" y="478302"/>
            <a:chExt cx="8609428" cy="1266092"/>
          </a:xfrm>
          <a:solidFill>
            <a:schemeClr val="bg1"/>
          </a:solidFill>
        </p:grpSpPr>
        <p:grpSp>
          <p:nvGrpSpPr>
            <p:cNvPr id="114" name="Group 113"/>
            <p:cNvGrpSpPr/>
            <p:nvPr/>
          </p:nvGrpSpPr>
          <p:grpSpPr>
            <a:xfrm>
              <a:off x="1791286" y="478302"/>
              <a:ext cx="8609428" cy="1266092"/>
              <a:chOff x="1730326" y="478302"/>
              <a:chExt cx="8609428" cy="1266092"/>
            </a:xfrm>
            <a:grpFill/>
          </p:grpSpPr>
          <p:sp>
            <p:nvSpPr>
              <p:cNvPr id="116"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TextBox 114"/>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n-IN" sz="1600" dirty="0" smtClean="0">
                  <a:cs typeface="Arial" panose="020B0604020202020204" pitchFamily="34" charset="0"/>
                </a:rPr>
                <a:t>INTRODUCCIÓN</a:t>
              </a:r>
              <a:endParaRPr lang="en-IN" sz="1600" dirty="0">
                <a:cs typeface="Arial" panose="020B0604020202020204" pitchFamily="34" charset="0"/>
              </a:endParaRPr>
            </a:p>
          </p:txBody>
        </p:sp>
      </p:grpSp>
      <p:grpSp>
        <p:nvGrpSpPr>
          <p:cNvPr id="118" name="Group 117"/>
          <p:cNvGrpSpPr/>
          <p:nvPr/>
        </p:nvGrpSpPr>
        <p:grpSpPr>
          <a:xfrm>
            <a:off x="1452410" y="2133843"/>
            <a:ext cx="3515710" cy="769982"/>
            <a:chOff x="1791286" y="478302"/>
            <a:chExt cx="8609428" cy="1266092"/>
          </a:xfrm>
          <a:solidFill>
            <a:schemeClr val="bg1"/>
          </a:solidFill>
        </p:grpSpPr>
        <p:grpSp>
          <p:nvGrpSpPr>
            <p:cNvPr id="119" name="Group 118"/>
            <p:cNvGrpSpPr/>
            <p:nvPr/>
          </p:nvGrpSpPr>
          <p:grpSpPr>
            <a:xfrm>
              <a:off x="1791286" y="478302"/>
              <a:ext cx="8609428" cy="1266092"/>
              <a:chOff x="1730326" y="478302"/>
              <a:chExt cx="8609428" cy="1266092"/>
            </a:xfrm>
            <a:grpFill/>
          </p:grpSpPr>
          <p:sp>
            <p:nvSpPr>
              <p:cNvPr id="121"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0" name="TextBox 119"/>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n-IN" sz="1600" dirty="0" smtClean="0">
                  <a:cs typeface="Arial" panose="020B0604020202020204" pitchFamily="34" charset="0"/>
                </a:rPr>
                <a:t>ANTECEDENTES</a:t>
              </a:r>
              <a:endParaRPr lang="en-IN" sz="1600" dirty="0">
                <a:cs typeface="Arial" panose="020B0604020202020204" pitchFamily="34" charset="0"/>
              </a:endParaRPr>
            </a:p>
          </p:txBody>
        </p:sp>
      </p:grpSp>
      <p:grpSp>
        <p:nvGrpSpPr>
          <p:cNvPr id="128" name="Group 127"/>
          <p:cNvGrpSpPr/>
          <p:nvPr/>
        </p:nvGrpSpPr>
        <p:grpSpPr>
          <a:xfrm>
            <a:off x="1494344" y="3064928"/>
            <a:ext cx="3515710" cy="769982"/>
            <a:chOff x="1791286" y="478302"/>
            <a:chExt cx="8609428" cy="1266092"/>
          </a:xfrm>
          <a:solidFill>
            <a:schemeClr val="bg1"/>
          </a:solidFill>
        </p:grpSpPr>
        <p:grpSp>
          <p:nvGrpSpPr>
            <p:cNvPr id="129" name="Group 128"/>
            <p:cNvGrpSpPr/>
            <p:nvPr/>
          </p:nvGrpSpPr>
          <p:grpSpPr>
            <a:xfrm>
              <a:off x="1791286" y="478302"/>
              <a:ext cx="8609428" cy="1266092"/>
              <a:chOff x="1730326" y="478302"/>
              <a:chExt cx="8609428" cy="1266092"/>
            </a:xfrm>
            <a:grpFill/>
          </p:grpSpPr>
          <p:sp>
            <p:nvSpPr>
              <p:cNvPr id="131"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0" name="TextBox 129"/>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n-IN" sz="1600" dirty="0" smtClean="0">
                  <a:cs typeface="Arial" panose="020B0604020202020204" pitchFamily="34" charset="0"/>
                </a:rPr>
                <a:t>JUSTIFICACIÓN</a:t>
              </a:r>
              <a:endParaRPr lang="en-IN" sz="1600" dirty="0">
                <a:cs typeface="Arial" panose="020B0604020202020204" pitchFamily="34" charset="0"/>
              </a:endParaRPr>
            </a:p>
          </p:txBody>
        </p:sp>
      </p:grpSp>
      <p:grpSp>
        <p:nvGrpSpPr>
          <p:cNvPr id="133" name="Group 132"/>
          <p:cNvGrpSpPr/>
          <p:nvPr/>
        </p:nvGrpSpPr>
        <p:grpSpPr>
          <a:xfrm>
            <a:off x="1452410" y="4107276"/>
            <a:ext cx="3515710" cy="769982"/>
            <a:chOff x="1791286" y="478302"/>
            <a:chExt cx="8609428" cy="1266092"/>
          </a:xfrm>
          <a:solidFill>
            <a:schemeClr val="bg1"/>
          </a:solidFill>
        </p:grpSpPr>
        <p:grpSp>
          <p:nvGrpSpPr>
            <p:cNvPr id="134" name="Group 133"/>
            <p:cNvGrpSpPr/>
            <p:nvPr/>
          </p:nvGrpSpPr>
          <p:grpSpPr>
            <a:xfrm>
              <a:off x="1791286" y="478302"/>
              <a:ext cx="8609428" cy="1266092"/>
              <a:chOff x="1730326" y="478302"/>
              <a:chExt cx="8609428" cy="1266092"/>
            </a:xfrm>
            <a:grpFill/>
          </p:grpSpPr>
          <p:sp>
            <p:nvSpPr>
              <p:cNvPr id="136"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5" name="TextBox 134"/>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n-IN" sz="1600" dirty="0" smtClean="0">
                  <a:cs typeface="Arial" panose="020B0604020202020204" pitchFamily="34" charset="0"/>
                </a:rPr>
                <a:t>OBJETIVOS</a:t>
              </a:r>
              <a:endParaRPr lang="en-IN" sz="1600" dirty="0">
                <a:cs typeface="Arial" panose="020B0604020202020204" pitchFamily="34" charset="0"/>
              </a:endParaRPr>
            </a:p>
          </p:txBody>
        </p:sp>
      </p:grpSp>
      <p:grpSp>
        <p:nvGrpSpPr>
          <p:cNvPr id="138" name="Group 137"/>
          <p:cNvGrpSpPr/>
          <p:nvPr/>
        </p:nvGrpSpPr>
        <p:grpSpPr>
          <a:xfrm>
            <a:off x="1494344" y="5086626"/>
            <a:ext cx="3515710" cy="769982"/>
            <a:chOff x="1791286" y="478302"/>
            <a:chExt cx="8609428" cy="1266092"/>
          </a:xfrm>
          <a:solidFill>
            <a:schemeClr val="bg1"/>
          </a:solidFill>
        </p:grpSpPr>
        <p:grpSp>
          <p:nvGrpSpPr>
            <p:cNvPr id="139" name="Group 138"/>
            <p:cNvGrpSpPr/>
            <p:nvPr/>
          </p:nvGrpSpPr>
          <p:grpSpPr>
            <a:xfrm>
              <a:off x="1791286" y="478302"/>
              <a:ext cx="8609428" cy="1266092"/>
              <a:chOff x="1730326" y="478302"/>
              <a:chExt cx="8609428" cy="1266092"/>
            </a:xfrm>
            <a:grpFill/>
          </p:grpSpPr>
          <p:sp>
            <p:nvSpPr>
              <p:cNvPr id="141"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0" name="TextBox 139"/>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n-IN" sz="1600" dirty="0" smtClean="0">
                  <a:cs typeface="Arial" panose="020B0604020202020204" pitchFamily="34" charset="0"/>
                </a:rPr>
                <a:t>MARCO TEÓRICO</a:t>
              </a:r>
              <a:endParaRPr lang="en-IN" sz="1600" dirty="0">
                <a:cs typeface="Arial" panose="020B0604020202020204" pitchFamily="34" charset="0"/>
              </a:endParaRPr>
            </a:p>
          </p:txBody>
        </p:sp>
      </p:grpSp>
      <p:grpSp>
        <p:nvGrpSpPr>
          <p:cNvPr id="143" name="Group 142"/>
          <p:cNvGrpSpPr/>
          <p:nvPr/>
        </p:nvGrpSpPr>
        <p:grpSpPr>
          <a:xfrm>
            <a:off x="6218632" y="1247241"/>
            <a:ext cx="3515710" cy="784547"/>
            <a:chOff x="1791286" y="478302"/>
            <a:chExt cx="8609428" cy="1290042"/>
          </a:xfrm>
          <a:solidFill>
            <a:schemeClr val="bg1"/>
          </a:solidFill>
        </p:grpSpPr>
        <p:grpSp>
          <p:nvGrpSpPr>
            <p:cNvPr id="144" name="Group 143"/>
            <p:cNvGrpSpPr/>
            <p:nvPr/>
          </p:nvGrpSpPr>
          <p:grpSpPr>
            <a:xfrm>
              <a:off x="1791286" y="478302"/>
              <a:ext cx="8609428" cy="1266092"/>
              <a:chOff x="1730326" y="478302"/>
              <a:chExt cx="8609428" cy="1266092"/>
            </a:xfrm>
            <a:grpFill/>
          </p:grpSpPr>
          <p:sp>
            <p:nvSpPr>
              <p:cNvPr id="146"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5" name="TextBox 144"/>
            <p:cNvSpPr txBox="1"/>
            <p:nvPr/>
          </p:nvSpPr>
          <p:spPr>
            <a:xfrm>
              <a:off x="3718561" y="705573"/>
              <a:ext cx="4754880" cy="1062771"/>
            </a:xfrm>
            <a:prstGeom prst="rect">
              <a:avLst/>
            </a:prstGeom>
            <a:grpFill/>
            <a:ln w="19050">
              <a:solidFill>
                <a:srgbClr val="003485"/>
              </a:solidFill>
            </a:ln>
          </p:spPr>
          <p:txBody>
            <a:bodyPr wrap="square" rtlCol="0">
              <a:spAutoFit/>
            </a:bodyPr>
            <a:lstStyle/>
            <a:p>
              <a:pPr algn="ctr"/>
              <a:r>
                <a:rPr lang="en-IN" dirty="0" smtClean="0"/>
                <a:t>HIPOTESIS Y</a:t>
              </a:r>
            </a:p>
            <a:p>
              <a:pPr algn="ctr"/>
              <a:r>
                <a:rPr lang="en-IN" dirty="0" smtClean="0"/>
                <a:t>VARIABLES </a:t>
              </a:r>
              <a:endParaRPr lang="en-IN" sz="1600" dirty="0">
                <a:latin typeface="Arial" panose="020B0604020202020204" pitchFamily="34" charset="0"/>
                <a:cs typeface="Arial" panose="020B0604020202020204" pitchFamily="34" charset="0"/>
              </a:endParaRPr>
            </a:p>
          </p:txBody>
        </p:sp>
      </p:grpSp>
      <p:grpSp>
        <p:nvGrpSpPr>
          <p:cNvPr id="148" name="Group 147"/>
          <p:cNvGrpSpPr/>
          <p:nvPr/>
        </p:nvGrpSpPr>
        <p:grpSpPr>
          <a:xfrm>
            <a:off x="6218632" y="2139739"/>
            <a:ext cx="3515710" cy="769982"/>
            <a:chOff x="1791286" y="478302"/>
            <a:chExt cx="8609428" cy="1266092"/>
          </a:xfrm>
          <a:solidFill>
            <a:schemeClr val="bg1"/>
          </a:solidFill>
        </p:grpSpPr>
        <p:grpSp>
          <p:nvGrpSpPr>
            <p:cNvPr id="149" name="Group 148"/>
            <p:cNvGrpSpPr/>
            <p:nvPr/>
          </p:nvGrpSpPr>
          <p:grpSpPr>
            <a:xfrm>
              <a:off x="1791286" y="478302"/>
              <a:ext cx="8609428" cy="1266092"/>
              <a:chOff x="1730326" y="478302"/>
              <a:chExt cx="8609428" cy="1266092"/>
            </a:xfrm>
            <a:grpFill/>
          </p:grpSpPr>
          <p:sp>
            <p:nvSpPr>
              <p:cNvPr id="151"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0" name="TextBox 149"/>
            <p:cNvSpPr txBox="1"/>
            <p:nvPr/>
          </p:nvSpPr>
          <p:spPr>
            <a:xfrm>
              <a:off x="3718561" y="747338"/>
              <a:ext cx="4754880" cy="961554"/>
            </a:xfrm>
            <a:prstGeom prst="rect">
              <a:avLst/>
            </a:prstGeom>
            <a:grpFill/>
            <a:ln w="19050">
              <a:solidFill>
                <a:srgbClr val="003485"/>
              </a:solidFill>
            </a:ln>
          </p:spPr>
          <p:txBody>
            <a:bodyPr wrap="square" rtlCol="0">
              <a:spAutoFit/>
            </a:bodyPr>
            <a:lstStyle/>
            <a:p>
              <a:pPr algn="ctr"/>
              <a:r>
                <a:rPr lang="es-ES" sz="1600" dirty="0"/>
                <a:t>DISEÑO METODOLÓGICO </a:t>
              </a:r>
            </a:p>
          </p:txBody>
        </p:sp>
      </p:grpSp>
      <p:grpSp>
        <p:nvGrpSpPr>
          <p:cNvPr id="153" name="Group 152"/>
          <p:cNvGrpSpPr/>
          <p:nvPr/>
        </p:nvGrpSpPr>
        <p:grpSpPr>
          <a:xfrm>
            <a:off x="6260566" y="3070824"/>
            <a:ext cx="3515710" cy="769983"/>
            <a:chOff x="1791286" y="478302"/>
            <a:chExt cx="8609428" cy="1266092"/>
          </a:xfrm>
          <a:solidFill>
            <a:schemeClr val="bg1"/>
          </a:solidFill>
        </p:grpSpPr>
        <p:grpSp>
          <p:nvGrpSpPr>
            <p:cNvPr id="154" name="Group 153"/>
            <p:cNvGrpSpPr/>
            <p:nvPr/>
          </p:nvGrpSpPr>
          <p:grpSpPr>
            <a:xfrm>
              <a:off x="1791286" y="478302"/>
              <a:ext cx="8609428" cy="1266092"/>
              <a:chOff x="1730326" y="478302"/>
              <a:chExt cx="8609428" cy="1266092"/>
            </a:xfrm>
            <a:grpFill/>
          </p:grpSpPr>
          <p:sp>
            <p:nvSpPr>
              <p:cNvPr id="156"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5" name="TextBox 154"/>
            <p:cNvSpPr txBox="1"/>
            <p:nvPr/>
          </p:nvSpPr>
          <p:spPr>
            <a:xfrm>
              <a:off x="3718561" y="747338"/>
              <a:ext cx="4754880" cy="961552"/>
            </a:xfrm>
            <a:prstGeom prst="rect">
              <a:avLst/>
            </a:prstGeom>
            <a:grpFill/>
            <a:ln w="19050">
              <a:solidFill>
                <a:srgbClr val="003485"/>
              </a:solidFill>
            </a:ln>
          </p:spPr>
          <p:txBody>
            <a:bodyPr wrap="square" rtlCol="0">
              <a:spAutoFit/>
            </a:bodyPr>
            <a:lstStyle/>
            <a:p>
              <a:pPr algn="ctr"/>
              <a:r>
                <a:rPr lang="es-ES" sz="1600" dirty="0"/>
                <a:t>CRONOGRAMA DE </a:t>
              </a:r>
              <a:r>
                <a:rPr lang="es-ES" sz="1600" dirty="0" smtClean="0"/>
                <a:t>EJECUCIÓN</a:t>
              </a:r>
              <a:endParaRPr lang="es-ES" sz="1600" dirty="0"/>
            </a:p>
          </p:txBody>
        </p:sp>
      </p:grpSp>
      <p:grpSp>
        <p:nvGrpSpPr>
          <p:cNvPr id="158" name="Group 157"/>
          <p:cNvGrpSpPr/>
          <p:nvPr/>
        </p:nvGrpSpPr>
        <p:grpSpPr>
          <a:xfrm>
            <a:off x="6218632" y="4113172"/>
            <a:ext cx="3515710" cy="769982"/>
            <a:chOff x="1791286" y="478302"/>
            <a:chExt cx="8609428" cy="1266092"/>
          </a:xfrm>
          <a:solidFill>
            <a:schemeClr val="bg1"/>
          </a:solidFill>
        </p:grpSpPr>
        <p:grpSp>
          <p:nvGrpSpPr>
            <p:cNvPr id="159" name="Group 158"/>
            <p:cNvGrpSpPr/>
            <p:nvPr/>
          </p:nvGrpSpPr>
          <p:grpSpPr>
            <a:xfrm>
              <a:off x="1791286" y="478302"/>
              <a:ext cx="8609428" cy="1266092"/>
              <a:chOff x="1730326" y="478302"/>
              <a:chExt cx="8609428" cy="1266092"/>
            </a:xfrm>
            <a:grpFill/>
          </p:grpSpPr>
          <p:sp>
            <p:nvSpPr>
              <p:cNvPr id="161"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0" name="TextBox 159"/>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s-ES" sz="1600" dirty="0"/>
                <a:t>BIBLIOGRAFÍA </a:t>
              </a:r>
            </a:p>
          </p:txBody>
        </p:sp>
      </p:grpSp>
      <p:grpSp>
        <p:nvGrpSpPr>
          <p:cNvPr id="163" name="Group 162"/>
          <p:cNvGrpSpPr/>
          <p:nvPr/>
        </p:nvGrpSpPr>
        <p:grpSpPr>
          <a:xfrm>
            <a:off x="6260566" y="5092522"/>
            <a:ext cx="3515710" cy="769982"/>
            <a:chOff x="1791286" y="478302"/>
            <a:chExt cx="8609428" cy="1266092"/>
          </a:xfrm>
          <a:solidFill>
            <a:schemeClr val="bg1"/>
          </a:solidFill>
        </p:grpSpPr>
        <p:grpSp>
          <p:nvGrpSpPr>
            <p:cNvPr id="164" name="Group 163"/>
            <p:cNvGrpSpPr/>
            <p:nvPr/>
          </p:nvGrpSpPr>
          <p:grpSpPr>
            <a:xfrm>
              <a:off x="1791286" y="478302"/>
              <a:ext cx="8609428" cy="1266092"/>
              <a:chOff x="1730326" y="478302"/>
              <a:chExt cx="8609428" cy="1266092"/>
            </a:xfrm>
            <a:grpFill/>
          </p:grpSpPr>
          <p:sp>
            <p:nvSpPr>
              <p:cNvPr id="166"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5" name="TextBox 164"/>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s-ES" sz="1600" dirty="0"/>
                <a:t>ANEXOS</a:t>
              </a:r>
              <a:endParaRPr lang="en-IN" sz="16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7763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18"/>
                                        </p:tgtEl>
                                        <p:attrNameLst>
                                          <p:attrName>style.opacity</p:attrName>
                                        </p:attrNameLst>
                                      </p:cBhvr>
                                      <p:to>
                                        <p:strVal val="0.25"/>
                                      </p:to>
                                    </p:set>
                                    <p:animEffect filter="image" prLst="opacity: 0.25">
                                      <p:cBhvr rctx="IE">
                                        <p:cTn id="7" dur="indefinite"/>
                                        <p:tgtEl>
                                          <p:spTgt spid="118"/>
                                        </p:tgtEl>
                                      </p:cBhvr>
                                    </p:animEffect>
                                  </p:childTnLst>
                                </p:cTn>
                              </p:par>
                              <p:par>
                                <p:cTn id="8" presetID="9" presetClass="emph" presetSubtype="0" nodeType="withEffect">
                                  <p:stCondLst>
                                    <p:cond delay="0"/>
                                  </p:stCondLst>
                                  <p:childTnLst>
                                    <p:set>
                                      <p:cBhvr rctx="PPT">
                                        <p:cTn id="9" dur="indefinite"/>
                                        <p:tgtEl>
                                          <p:spTgt spid="128"/>
                                        </p:tgtEl>
                                        <p:attrNameLst>
                                          <p:attrName>style.opacity</p:attrName>
                                        </p:attrNameLst>
                                      </p:cBhvr>
                                      <p:to>
                                        <p:strVal val="0.25"/>
                                      </p:to>
                                    </p:set>
                                    <p:animEffect filter="image" prLst="opacity: 0.25">
                                      <p:cBhvr rctx="IE">
                                        <p:cTn id="10" dur="indefinite"/>
                                        <p:tgtEl>
                                          <p:spTgt spid="128"/>
                                        </p:tgtEl>
                                      </p:cBhvr>
                                    </p:animEffect>
                                  </p:childTnLst>
                                </p:cTn>
                              </p:par>
                              <p:par>
                                <p:cTn id="11" presetID="9" presetClass="emph" presetSubtype="0" nodeType="withEffect">
                                  <p:stCondLst>
                                    <p:cond delay="0"/>
                                  </p:stCondLst>
                                  <p:childTnLst>
                                    <p:set>
                                      <p:cBhvr rctx="PPT">
                                        <p:cTn id="12" dur="indefinite"/>
                                        <p:tgtEl>
                                          <p:spTgt spid="133"/>
                                        </p:tgtEl>
                                        <p:attrNameLst>
                                          <p:attrName>style.opacity</p:attrName>
                                        </p:attrNameLst>
                                      </p:cBhvr>
                                      <p:to>
                                        <p:strVal val="0.25"/>
                                      </p:to>
                                    </p:set>
                                    <p:animEffect filter="image" prLst="opacity: 0.25">
                                      <p:cBhvr rctx="IE">
                                        <p:cTn id="13" dur="indefinite"/>
                                        <p:tgtEl>
                                          <p:spTgt spid="133"/>
                                        </p:tgtEl>
                                      </p:cBhvr>
                                    </p:animEffect>
                                  </p:childTnLst>
                                </p:cTn>
                              </p:par>
                              <p:par>
                                <p:cTn id="14" presetID="9" presetClass="emph" presetSubtype="0" nodeType="withEffect">
                                  <p:stCondLst>
                                    <p:cond delay="0"/>
                                  </p:stCondLst>
                                  <p:childTnLst>
                                    <p:set>
                                      <p:cBhvr rctx="PPT">
                                        <p:cTn id="15" dur="indefinite"/>
                                        <p:tgtEl>
                                          <p:spTgt spid="138"/>
                                        </p:tgtEl>
                                        <p:attrNameLst>
                                          <p:attrName>style.opacity</p:attrName>
                                        </p:attrNameLst>
                                      </p:cBhvr>
                                      <p:to>
                                        <p:strVal val="0.25"/>
                                      </p:to>
                                    </p:set>
                                    <p:animEffect filter="image" prLst="opacity: 0.25">
                                      <p:cBhvr rctx="IE">
                                        <p:cTn id="16" dur="indefinite"/>
                                        <p:tgtEl>
                                          <p:spTgt spid="138"/>
                                        </p:tgtEl>
                                      </p:cBhvr>
                                    </p:animEffect>
                                  </p:childTnLst>
                                </p:cTn>
                              </p:par>
                              <p:par>
                                <p:cTn id="17" presetID="9" presetClass="emph" presetSubtype="0" nodeType="withEffect">
                                  <p:stCondLst>
                                    <p:cond delay="0"/>
                                  </p:stCondLst>
                                  <p:childTnLst>
                                    <p:set>
                                      <p:cBhvr rctx="PPT">
                                        <p:cTn id="18" dur="indefinite"/>
                                        <p:tgtEl>
                                          <p:spTgt spid="163"/>
                                        </p:tgtEl>
                                        <p:attrNameLst>
                                          <p:attrName>style.opacity</p:attrName>
                                        </p:attrNameLst>
                                      </p:cBhvr>
                                      <p:to>
                                        <p:strVal val="0.25"/>
                                      </p:to>
                                    </p:set>
                                    <p:animEffect filter="image" prLst="opacity: 0.25">
                                      <p:cBhvr rctx="IE">
                                        <p:cTn id="19" dur="indefinite"/>
                                        <p:tgtEl>
                                          <p:spTgt spid="163"/>
                                        </p:tgtEl>
                                      </p:cBhvr>
                                    </p:animEffect>
                                  </p:childTnLst>
                                </p:cTn>
                              </p:par>
                              <p:par>
                                <p:cTn id="20" presetID="9" presetClass="emph" presetSubtype="0" nodeType="withEffect">
                                  <p:stCondLst>
                                    <p:cond delay="0"/>
                                  </p:stCondLst>
                                  <p:childTnLst>
                                    <p:set>
                                      <p:cBhvr rctx="PPT">
                                        <p:cTn id="21" dur="indefinite"/>
                                        <p:tgtEl>
                                          <p:spTgt spid="158"/>
                                        </p:tgtEl>
                                        <p:attrNameLst>
                                          <p:attrName>style.opacity</p:attrName>
                                        </p:attrNameLst>
                                      </p:cBhvr>
                                      <p:to>
                                        <p:strVal val="0.25"/>
                                      </p:to>
                                    </p:set>
                                    <p:animEffect filter="image" prLst="opacity: 0.25">
                                      <p:cBhvr rctx="IE">
                                        <p:cTn id="22" dur="indefinite"/>
                                        <p:tgtEl>
                                          <p:spTgt spid="158"/>
                                        </p:tgtEl>
                                      </p:cBhvr>
                                    </p:animEffect>
                                  </p:childTnLst>
                                </p:cTn>
                              </p:par>
                              <p:par>
                                <p:cTn id="23" presetID="9" presetClass="emph" presetSubtype="0" nodeType="withEffect">
                                  <p:stCondLst>
                                    <p:cond delay="0"/>
                                  </p:stCondLst>
                                  <p:childTnLst>
                                    <p:set>
                                      <p:cBhvr rctx="PPT">
                                        <p:cTn id="24" dur="indefinite"/>
                                        <p:tgtEl>
                                          <p:spTgt spid="153"/>
                                        </p:tgtEl>
                                        <p:attrNameLst>
                                          <p:attrName>style.opacity</p:attrName>
                                        </p:attrNameLst>
                                      </p:cBhvr>
                                      <p:to>
                                        <p:strVal val="0.25"/>
                                      </p:to>
                                    </p:set>
                                    <p:animEffect filter="image" prLst="opacity: 0.25">
                                      <p:cBhvr rctx="IE">
                                        <p:cTn id="25" dur="indefinite"/>
                                        <p:tgtEl>
                                          <p:spTgt spid="153"/>
                                        </p:tgtEl>
                                      </p:cBhvr>
                                    </p:animEffect>
                                  </p:childTnLst>
                                </p:cTn>
                              </p:par>
                              <p:par>
                                <p:cTn id="26" presetID="9" presetClass="emph" presetSubtype="0" nodeType="withEffect">
                                  <p:stCondLst>
                                    <p:cond delay="0"/>
                                  </p:stCondLst>
                                  <p:childTnLst>
                                    <p:set>
                                      <p:cBhvr rctx="PPT">
                                        <p:cTn id="27" dur="indefinite"/>
                                        <p:tgtEl>
                                          <p:spTgt spid="148"/>
                                        </p:tgtEl>
                                        <p:attrNameLst>
                                          <p:attrName>style.opacity</p:attrName>
                                        </p:attrNameLst>
                                      </p:cBhvr>
                                      <p:to>
                                        <p:strVal val="0.25"/>
                                      </p:to>
                                    </p:set>
                                    <p:animEffect filter="image" prLst="opacity: 0.25">
                                      <p:cBhvr rctx="IE">
                                        <p:cTn id="28" dur="indefinite"/>
                                        <p:tgtEl>
                                          <p:spTgt spid="148"/>
                                        </p:tgtEl>
                                      </p:cBhvr>
                                    </p:animEffect>
                                  </p:childTnLst>
                                </p:cTn>
                              </p:par>
                              <p:par>
                                <p:cTn id="29" presetID="9" presetClass="emph" presetSubtype="0" nodeType="withEffect">
                                  <p:stCondLst>
                                    <p:cond delay="0"/>
                                  </p:stCondLst>
                                  <p:childTnLst>
                                    <p:set>
                                      <p:cBhvr rctx="PPT">
                                        <p:cTn id="30" dur="indefinite"/>
                                        <p:tgtEl>
                                          <p:spTgt spid="143"/>
                                        </p:tgtEl>
                                        <p:attrNameLst>
                                          <p:attrName>style.opacity</p:attrName>
                                        </p:attrNameLst>
                                      </p:cBhvr>
                                      <p:to>
                                        <p:strVal val="0.25"/>
                                      </p:to>
                                    </p:set>
                                    <p:animEffect filter="image" prLst="opacity: 0.25">
                                      <p:cBhvr rctx="IE">
                                        <p:cTn id="31" dur="indefinite"/>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665532" y="1395145"/>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0" u="none" strike="noStrike" kern="1200" cap="none" spc="0" normalizeH="0" baseline="0" noProof="0" dirty="0">
                <a:ln>
                  <a:noFill/>
                </a:ln>
                <a:solidFill>
                  <a:prstClr val="black"/>
                </a:solidFill>
                <a:effectLst/>
                <a:uLnTx/>
                <a:uFillTx/>
                <a:latin typeface="Calibri" panose="020F0502020204030204"/>
                <a:ea typeface="+mn-ea"/>
                <a:cs typeface="+mn-cs"/>
              </a:rPr>
              <a:t>               MIDDLEWARE ROS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Título 1"/>
          <p:cNvSpPr>
            <a:spLocks noGrp="1"/>
          </p:cNvSpPr>
          <p:nvPr>
            <p:ph type="title"/>
          </p:nvPr>
        </p:nvSpPr>
        <p:spPr>
          <a:xfrm>
            <a:off x="1613298" y="672368"/>
            <a:ext cx="8911687" cy="722777"/>
          </a:xfrm>
        </p:spPr>
        <p:txBody>
          <a:bodyPr/>
          <a:lstStyle/>
          <a:p>
            <a:r>
              <a:rPr lang="es-NI" dirty="0"/>
              <a:t>Marco Teórico </a:t>
            </a:r>
            <a:endParaRPr lang="es-ES" dirty="0"/>
          </a:p>
        </p:txBody>
      </p:sp>
      <p:pic>
        <p:nvPicPr>
          <p:cNvPr id="6" name="Picture 2" descr="http://australianroboticsreview.com/wp-content/uploads/2015/08/ros.png">
            <a:extLst>
              <a:ext uri="{FF2B5EF4-FFF2-40B4-BE49-F238E27FC236}">
                <a16:creationId xmlns:a16="http://schemas.microsoft.com/office/drawing/2014/main" id="{0ED6FFC8-AE64-4FB7-9C17-AFF3F10734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01" r="21206" b="52935"/>
          <a:stretch/>
        </p:blipFill>
        <p:spPr bwMode="auto">
          <a:xfrm>
            <a:off x="7007004" y="3196164"/>
            <a:ext cx="3693887" cy="137177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1C881790-6642-4E82-A068-E3F8FB84C1DD}"/>
              </a:ext>
            </a:extLst>
          </p:cNvPr>
          <p:cNvSpPr/>
          <p:nvPr/>
        </p:nvSpPr>
        <p:spPr>
          <a:xfrm>
            <a:off x="665532" y="1984981"/>
            <a:ext cx="6096000" cy="283154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Los middlewares más representativos  diseñados específicamente para el desarrollo, programación, simulación y reutilización de sistemas  robóticos, son: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Microsoft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Robotics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Studio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NXJ (Open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source</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Java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pmrg</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enviroment</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lego robot kit)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ROS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Robotic</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Operating</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System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Player (robot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framework</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AutoNum type="arabicPeriod"/>
              <a:tabLst/>
              <a:defRPr/>
            </a:pP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Orocos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(C++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framework</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components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-base robot control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3" name="Rectángulo 2">
            <a:extLst>
              <a:ext uri="{FF2B5EF4-FFF2-40B4-BE49-F238E27FC236}">
                <a16:creationId xmlns:a16="http://schemas.microsoft.com/office/drawing/2014/main" id="{D6FE8182-9A2B-4329-9CBD-054924458C64}"/>
              </a:ext>
            </a:extLst>
          </p:cNvPr>
          <p:cNvSpPr/>
          <p:nvPr/>
        </p:nvSpPr>
        <p:spPr>
          <a:xfrm>
            <a:off x="6096000" y="1130040"/>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ROS ha logrado agrupar  muchas de las mejores características de todos estos proyectos dando una solución integral al problema de desarrollo de sistemas robóticos</a:t>
            </a:r>
          </a:p>
        </p:txBody>
      </p:sp>
      <p:pic>
        <p:nvPicPr>
          <p:cNvPr id="1026" name="Picture 2" descr="icons of the aqueduct as middleware">
            <a:extLst>
              <a:ext uri="{FF2B5EF4-FFF2-40B4-BE49-F238E27FC236}">
                <a16:creationId xmlns:a16="http://schemas.microsoft.com/office/drawing/2014/main" id="{3B25C511-AD3F-4C86-B76E-7EF307BA6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860" y="4527632"/>
            <a:ext cx="8096250"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38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1000"/>
                                        <p:tgtEl>
                                          <p:spTgt spid="1026"/>
                                        </p:tgtEl>
                                      </p:cBhvr>
                                    </p:animEffect>
                                    <p:anim calcmode="lin" valueType="num">
                                      <p:cBhvr>
                                        <p:cTn id="28" dur="1000" fill="hold"/>
                                        <p:tgtEl>
                                          <p:spTgt spid="1026"/>
                                        </p:tgtEl>
                                        <p:attrNameLst>
                                          <p:attrName>ppt_x</p:attrName>
                                        </p:attrNameLst>
                                      </p:cBhvr>
                                      <p:tavLst>
                                        <p:tav tm="0">
                                          <p:val>
                                            <p:strVal val="#ppt_x"/>
                                          </p:val>
                                        </p:tav>
                                        <p:tav tm="100000">
                                          <p:val>
                                            <p:strVal val="#ppt_x"/>
                                          </p:val>
                                        </p:tav>
                                      </p:tavLst>
                                    </p:anim>
                                    <p:anim calcmode="lin" valueType="num">
                                      <p:cBhvr>
                                        <p:cTn id="2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49797E1-0BB5-4041-90EF-3E7C0C39870C}"/>
              </a:ext>
            </a:extLst>
          </p:cNvPr>
          <p:cNvSpPr>
            <a:spLocks noGrp="1"/>
          </p:cNvSpPr>
          <p:nvPr>
            <p:ph type="title"/>
          </p:nvPr>
        </p:nvSpPr>
        <p:spPr>
          <a:xfrm>
            <a:off x="1613298" y="672368"/>
            <a:ext cx="8911687" cy="722777"/>
          </a:xfrm>
        </p:spPr>
        <p:txBody>
          <a:bodyPr/>
          <a:lstStyle/>
          <a:p>
            <a:r>
              <a:rPr lang="es-NI" dirty="0"/>
              <a:t>Marco Teórico </a:t>
            </a:r>
            <a:endParaRPr lang="es-ES" dirty="0"/>
          </a:p>
        </p:txBody>
      </p:sp>
      <p:pic>
        <p:nvPicPr>
          <p:cNvPr id="6" name="Imagen 5">
            <a:extLst>
              <a:ext uri="{FF2B5EF4-FFF2-40B4-BE49-F238E27FC236}">
                <a16:creationId xmlns:a16="http://schemas.microsoft.com/office/drawing/2014/main" id="{AF494678-1366-4FE5-AFA6-C5A4A807F51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6984" y="1395145"/>
            <a:ext cx="3297969" cy="5385145"/>
          </a:xfrm>
          <a:prstGeom prst="rect">
            <a:avLst/>
          </a:prstGeom>
        </p:spPr>
      </p:pic>
      <p:pic>
        <p:nvPicPr>
          <p:cNvPr id="8" name="Picture 7">
            <a:extLst>
              <a:ext uri="{FF2B5EF4-FFF2-40B4-BE49-F238E27FC236}">
                <a16:creationId xmlns:a16="http://schemas.microsoft.com/office/drawing/2014/main" id="{7F124A8C-A5BD-447D-85A8-766869ED179A}"/>
              </a:ext>
            </a:extLst>
          </p:cNvPr>
          <p:cNvPicPr/>
          <p:nvPr/>
        </p:nvPicPr>
        <p:blipFill>
          <a:blip r:embed="rId3"/>
          <a:stretch/>
        </p:blipFill>
        <p:spPr>
          <a:xfrm>
            <a:off x="8650599" y="2024927"/>
            <a:ext cx="3141474" cy="3415500"/>
          </a:xfrm>
          <a:prstGeom prst="rect">
            <a:avLst/>
          </a:prstGeom>
          <a:ln w="9360">
            <a:noFill/>
          </a:ln>
        </p:spPr>
      </p:pic>
      <p:pic>
        <p:nvPicPr>
          <p:cNvPr id="9" name="Picture 2" descr="http://australianroboticsreview.com/wp-content/uploads/2015/08/ros.png">
            <a:extLst>
              <a:ext uri="{FF2B5EF4-FFF2-40B4-BE49-F238E27FC236}">
                <a16:creationId xmlns:a16="http://schemas.microsoft.com/office/drawing/2014/main" id="{86C755B6-F003-4916-BC4E-E86D0766D3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301" r="21206" b="52935"/>
          <a:stretch/>
        </p:blipFill>
        <p:spPr bwMode="auto">
          <a:xfrm>
            <a:off x="4570832" y="2132307"/>
            <a:ext cx="3693887" cy="1371770"/>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3">
            <a:extLst>
              <a:ext uri="{FF2B5EF4-FFF2-40B4-BE49-F238E27FC236}">
                <a16:creationId xmlns:a16="http://schemas.microsoft.com/office/drawing/2014/main" id="{8751E67C-9A58-4363-B251-CB28055ABF92}"/>
              </a:ext>
            </a:extLst>
          </p:cNvPr>
          <p:cNvSpPr/>
          <p:nvPr/>
        </p:nvSpPr>
        <p:spPr>
          <a:xfrm>
            <a:off x="3821687" y="1385630"/>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0" u="none" strike="noStrike" kern="1200" cap="none" spc="0" normalizeH="0" baseline="0" noProof="0" dirty="0">
                <a:ln>
                  <a:noFill/>
                </a:ln>
                <a:solidFill>
                  <a:prstClr val="black"/>
                </a:solidFill>
                <a:effectLst/>
                <a:uLnTx/>
                <a:uFillTx/>
                <a:latin typeface="Calibri" panose="020F0502020204030204"/>
                <a:ea typeface="+mn-ea"/>
                <a:cs typeface="+mn-cs"/>
              </a:rPr>
              <a:t>               MIDDLEWARE ROS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 name="Imagen 10">
            <a:extLst>
              <a:ext uri="{FF2B5EF4-FFF2-40B4-BE49-F238E27FC236}">
                <a16:creationId xmlns:a16="http://schemas.microsoft.com/office/drawing/2014/main" id="{7380BC24-1E98-41F5-A866-B9CF4036398F}"/>
              </a:ext>
            </a:extLst>
          </p:cNvPr>
          <p:cNvPicPr>
            <a:picLocks noChangeAspect="1"/>
          </p:cNvPicPr>
          <p:nvPr/>
        </p:nvPicPr>
        <p:blipFill>
          <a:blip r:embed="rId5"/>
          <a:stretch>
            <a:fillRect/>
          </a:stretch>
        </p:blipFill>
        <p:spPr>
          <a:xfrm>
            <a:off x="4371434" y="3604423"/>
            <a:ext cx="4086225" cy="3175867"/>
          </a:xfrm>
          <a:prstGeom prst="rect">
            <a:avLst/>
          </a:prstGeom>
        </p:spPr>
      </p:pic>
    </p:spTree>
    <p:extLst>
      <p:ext uri="{BB962C8B-B14F-4D97-AF65-F5344CB8AC3E}">
        <p14:creationId xmlns:p14="http://schemas.microsoft.com/office/powerpoint/2010/main" val="206998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49797E1-0BB5-4041-90EF-3E7C0C39870C}"/>
              </a:ext>
            </a:extLst>
          </p:cNvPr>
          <p:cNvSpPr>
            <a:spLocks noGrp="1"/>
          </p:cNvSpPr>
          <p:nvPr>
            <p:ph type="title"/>
          </p:nvPr>
        </p:nvSpPr>
        <p:spPr>
          <a:xfrm>
            <a:off x="1613298" y="672368"/>
            <a:ext cx="8911687" cy="722777"/>
          </a:xfrm>
        </p:spPr>
        <p:txBody>
          <a:bodyPr/>
          <a:lstStyle/>
          <a:p>
            <a:r>
              <a:rPr lang="es-NI" dirty="0"/>
              <a:t>Marco Teórico </a:t>
            </a:r>
            <a:endParaRPr lang="es-ES" dirty="0"/>
          </a:p>
        </p:txBody>
      </p:sp>
      <p:sp>
        <p:nvSpPr>
          <p:cNvPr id="10" name="Retângulo 3">
            <a:extLst>
              <a:ext uri="{FF2B5EF4-FFF2-40B4-BE49-F238E27FC236}">
                <a16:creationId xmlns:a16="http://schemas.microsoft.com/office/drawing/2014/main" id="{8751E67C-9A58-4363-B251-CB28055ABF92}"/>
              </a:ext>
            </a:extLst>
          </p:cNvPr>
          <p:cNvSpPr/>
          <p:nvPr/>
        </p:nvSpPr>
        <p:spPr>
          <a:xfrm>
            <a:off x="2684206" y="1385630"/>
            <a:ext cx="72334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0" u="none" strike="noStrike" kern="1200" cap="none" spc="0" normalizeH="0" baseline="0" noProof="0" dirty="0">
                <a:ln>
                  <a:noFill/>
                </a:ln>
                <a:solidFill>
                  <a:prstClr val="black"/>
                </a:solidFill>
                <a:effectLst/>
                <a:uLnTx/>
                <a:uFillTx/>
                <a:latin typeface="Calibri" panose="020F0502020204030204"/>
                <a:ea typeface="+mn-ea"/>
                <a:cs typeface="+mn-cs"/>
              </a:rPr>
              <a:t>               MIDDLEWARE ROS  Visualizadores y Simuladores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2052" name="Picture 4" descr="Imagen relacionada">
            <a:extLst>
              <a:ext uri="{FF2B5EF4-FFF2-40B4-BE49-F238E27FC236}">
                <a16:creationId xmlns:a16="http://schemas.microsoft.com/office/drawing/2014/main" id="{6286A513-CD09-4C35-81F8-57AAF00EC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977" y="2604377"/>
            <a:ext cx="5465956" cy="318637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80DCC832-5995-4B48-9D9C-B7AD8D6BF0E2}"/>
              </a:ext>
            </a:extLst>
          </p:cNvPr>
          <p:cNvPicPr>
            <a:picLocks noChangeAspect="1"/>
          </p:cNvPicPr>
          <p:nvPr/>
        </p:nvPicPr>
        <p:blipFill>
          <a:blip r:embed="rId3"/>
          <a:stretch>
            <a:fillRect/>
          </a:stretch>
        </p:blipFill>
        <p:spPr>
          <a:xfrm>
            <a:off x="396977" y="2013628"/>
            <a:ext cx="5465956" cy="567222"/>
          </a:xfrm>
          <a:prstGeom prst="rect">
            <a:avLst/>
          </a:prstGeom>
        </p:spPr>
      </p:pic>
      <p:pic>
        <p:nvPicPr>
          <p:cNvPr id="5" name="Imagen 4">
            <a:extLst>
              <a:ext uri="{FF2B5EF4-FFF2-40B4-BE49-F238E27FC236}">
                <a16:creationId xmlns:a16="http://schemas.microsoft.com/office/drawing/2014/main" id="{439D5209-EB3B-40BA-90BE-20B919EA56D6}"/>
              </a:ext>
            </a:extLst>
          </p:cNvPr>
          <p:cNvPicPr>
            <a:picLocks noChangeAspect="1"/>
          </p:cNvPicPr>
          <p:nvPr/>
        </p:nvPicPr>
        <p:blipFill>
          <a:blip r:embed="rId4"/>
          <a:stretch>
            <a:fillRect/>
          </a:stretch>
        </p:blipFill>
        <p:spPr>
          <a:xfrm>
            <a:off x="6069141" y="1952410"/>
            <a:ext cx="5465956" cy="1719937"/>
          </a:xfrm>
          <a:prstGeom prst="rect">
            <a:avLst/>
          </a:prstGeom>
        </p:spPr>
      </p:pic>
      <p:sp>
        <p:nvSpPr>
          <p:cNvPr id="7" name="Rectángulo 6">
            <a:extLst>
              <a:ext uri="{FF2B5EF4-FFF2-40B4-BE49-F238E27FC236}">
                <a16:creationId xmlns:a16="http://schemas.microsoft.com/office/drawing/2014/main" id="{DAFBA9A9-5026-4D2F-B69D-E6A17A8883DE}"/>
              </a:ext>
            </a:extLst>
          </p:cNvPr>
          <p:cNvSpPr/>
          <p:nvPr/>
        </p:nvSpPr>
        <p:spPr>
          <a:xfrm>
            <a:off x="6754761" y="1843548"/>
            <a:ext cx="4822723" cy="368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ángulo 12">
            <a:extLst>
              <a:ext uri="{FF2B5EF4-FFF2-40B4-BE49-F238E27FC236}">
                <a16:creationId xmlns:a16="http://schemas.microsoft.com/office/drawing/2014/main" id="{85F5986B-97F5-4FC5-B5B7-C32847DD82E9}"/>
              </a:ext>
            </a:extLst>
          </p:cNvPr>
          <p:cNvSpPr/>
          <p:nvPr/>
        </p:nvSpPr>
        <p:spPr>
          <a:xfrm>
            <a:off x="6754761" y="2812377"/>
            <a:ext cx="4822723" cy="85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Imagen 10">
            <a:extLst>
              <a:ext uri="{FF2B5EF4-FFF2-40B4-BE49-F238E27FC236}">
                <a16:creationId xmlns:a16="http://schemas.microsoft.com/office/drawing/2014/main" id="{48F321F7-0E66-4845-9BC7-313BA0039B15}"/>
              </a:ext>
            </a:extLst>
          </p:cNvPr>
          <p:cNvPicPr>
            <a:picLocks noChangeAspect="1"/>
          </p:cNvPicPr>
          <p:nvPr/>
        </p:nvPicPr>
        <p:blipFill>
          <a:blip r:embed="rId5"/>
          <a:stretch>
            <a:fillRect/>
          </a:stretch>
        </p:blipFill>
        <p:spPr>
          <a:xfrm>
            <a:off x="6754761" y="2769523"/>
            <a:ext cx="4586750" cy="710963"/>
          </a:xfrm>
          <a:prstGeom prst="rect">
            <a:avLst/>
          </a:prstGeom>
        </p:spPr>
      </p:pic>
      <p:pic>
        <p:nvPicPr>
          <p:cNvPr id="2054" name="Picture 6" descr="Imagen relacionada">
            <a:extLst>
              <a:ext uri="{FF2B5EF4-FFF2-40B4-BE49-F238E27FC236}">
                <a16:creationId xmlns:a16="http://schemas.microsoft.com/office/drawing/2014/main" id="{13DC7FAA-DE26-4419-9B25-3D12E09E61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1136" y="4517351"/>
            <a:ext cx="2783887" cy="23302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n para rqt ros 2018">
            <a:extLst>
              <a:ext uri="{FF2B5EF4-FFF2-40B4-BE49-F238E27FC236}">
                <a16:creationId xmlns:a16="http://schemas.microsoft.com/office/drawing/2014/main" id="{E5C968E6-FBBF-4668-8AF4-70F1EAFA7E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9141" y="3834400"/>
            <a:ext cx="876130" cy="876130"/>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6E573087-8C5C-4754-BBB0-947B851DB5F4}"/>
              </a:ext>
            </a:extLst>
          </p:cNvPr>
          <p:cNvSpPr/>
          <p:nvPr/>
        </p:nvSpPr>
        <p:spPr>
          <a:xfrm>
            <a:off x="6945271" y="3834400"/>
            <a:ext cx="4589826" cy="682950"/>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RQT</a:t>
            </a:r>
            <a:endParaRPr kumimoji="0" lang="es-E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60" name="Picture 12" descr="Resultado de imagen para rqt ros 2018">
            <a:extLst>
              <a:ext uri="{FF2B5EF4-FFF2-40B4-BE49-F238E27FC236}">
                <a16:creationId xmlns:a16="http://schemas.microsoft.com/office/drawing/2014/main" id="{02A4BE04-E0C4-4961-8580-FB944BA682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59847" y="5472370"/>
            <a:ext cx="4589827" cy="123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70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500" fill="hold"/>
                                        <p:tgtEl>
                                          <p:spTgt spid="2052"/>
                                        </p:tgtEl>
                                        <p:attrNameLst>
                                          <p:attrName>ppt_x</p:attrName>
                                        </p:attrNameLst>
                                      </p:cBhvr>
                                      <p:tavLst>
                                        <p:tav tm="0">
                                          <p:val>
                                            <p:strVal val="#ppt_x"/>
                                          </p:val>
                                        </p:tav>
                                        <p:tav tm="100000">
                                          <p:val>
                                            <p:strVal val="#ppt_x"/>
                                          </p:val>
                                        </p:tav>
                                      </p:tavLst>
                                    </p:anim>
                                    <p:anim calcmode="lin" valueType="num">
                                      <p:cBhvr additive="base">
                                        <p:cTn id="1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8"/>
                                        </p:tgtEl>
                                        <p:attrNameLst>
                                          <p:attrName>style.visibility</p:attrName>
                                        </p:attrNameLst>
                                      </p:cBhvr>
                                      <p:to>
                                        <p:strVal val="visible"/>
                                      </p:to>
                                    </p:set>
                                    <p:anim calcmode="lin" valueType="num">
                                      <p:cBhvr additive="base">
                                        <p:cTn id="31" dur="500" fill="hold"/>
                                        <p:tgtEl>
                                          <p:spTgt spid="2058"/>
                                        </p:tgtEl>
                                        <p:attrNameLst>
                                          <p:attrName>ppt_x</p:attrName>
                                        </p:attrNameLst>
                                      </p:cBhvr>
                                      <p:tavLst>
                                        <p:tav tm="0">
                                          <p:val>
                                            <p:strVal val="#ppt_x"/>
                                          </p:val>
                                        </p:tav>
                                        <p:tav tm="100000">
                                          <p:val>
                                            <p:strVal val="#ppt_x"/>
                                          </p:val>
                                        </p:tav>
                                      </p:tavLst>
                                    </p:anim>
                                    <p:anim calcmode="lin" valueType="num">
                                      <p:cBhvr additive="base">
                                        <p:cTn id="32" dur="500" fill="hold"/>
                                        <p:tgtEl>
                                          <p:spTgt spid="205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54"/>
                                        </p:tgtEl>
                                        <p:attrNameLst>
                                          <p:attrName>style.visibility</p:attrName>
                                        </p:attrNameLst>
                                      </p:cBhvr>
                                      <p:to>
                                        <p:strVal val="visible"/>
                                      </p:to>
                                    </p:set>
                                    <p:anim calcmode="lin" valueType="num">
                                      <p:cBhvr additive="base">
                                        <p:cTn id="39" dur="500" fill="hold"/>
                                        <p:tgtEl>
                                          <p:spTgt spid="2054"/>
                                        </p:tgtEl>
                                        <p:attrNameLst>
                                          <p:attrName>ppt_x</p:attrName>
                                        </p:attrNameLst>
                                      </p:cBhvr>
                                      <p:tavLst>
                                        <p:tav tm="0">
                                          <p:val>
                                            <p:strVal val="#ppt_x"/>
                                          </p:val>
                                        </p:tav>
                                        <p:tav tm="100000">
                                          <p:val>
                                            <p:strVal val="#ppt_x"/>
                                          </p:val>
                                        </p:tav>
                                      </p:tavLst>
                                    </p:anim>
                                    <p:anim calcmode="lin" valueType="num">
                                      <p:cBhvr additive="base">
                                        <p:cTn id="40" dur="500" fill="hold"/>
                                        <p:tgtEl>
                                          <p:spTgt spid="205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60"/>
                                        </p:tgtEl>
                                        <p:attrNameLst>
                                          <p:attrName>style.visibility</p:attrName>
                                        </p:attrNameLst>
                                      </p:cBhvr>
                                      <p:to>
                                        <p:strVal val="visible"/>
                                      </p:to>
                                    </p:set>
                                    <p:anim calcmode="lin" valueType="num">
                                      <p:cBhvr additive="base">
                                        <p:cTn id="43" dur="500" fill="hold"/>
                                        <p:tgtEl>
                                          <p:spTgt spid="2060"/>
                                        </p:tgtEl>
                                        <p:attrNameLst>
                                          <p:attrName>ppt_x</p:attrName>
                                        </p:attrNameLst>
                                      </p:cBhvr>
                                      <p:tavLst>
                                        <p:tav tm="0">
                                          <p:val>
                                            <p:strVal val="#ppt_x"/>
                                          </p:val>
                                        </p:tav>
                                        <p:tav tm="100000">
                                          <p:val>
                                            <p:strVal val="#ppt_x"/>
                                          </p:val>
                                        </p:tav>
                                      </p:tavLst>
                                    </p:anim>
                                    <p:anim calcmode="lin" valueType="num">
                                      <p:cBhvr additive="base">
                                        <p:cTn id="44" dur="500" fill="hold"/>
                                        <p:tgtEl>
                                          <p:spTgt spid="20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4149777" y="1247159"/>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MODELACIÓN CINEMÁTICA Y DINÁMICA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ítulo 1"/>
          <p:cNvSpPr>
            <a:spLocks noGrp="1"/>
          </p:cNvSpPr>
          <p:nvPr>
            <p:ph type="title"/>
          </p:nvPr>
        </p:nvSpPr>
        <p:spPr>
          <a:xfrm>
            <a:off x="1613298" y="672368"/>
            <a:ext cx="8911687" cy="722777"/>
          </a:xfrm>
        </p:spPr>
        <p:txBody>
          <a:bodyPr/>
          <a:lstStyle/>
          <a:p>
            <a:r>
              <a:rPr lang="es-NI" dirty="0"/>
              <a:t>Marco Teórico </a:t>
            </a:r>
            <a:endParaRPr lang="es-ES" dirty="0"/>
          </a:p>
        </p:txBody>
      </p:sp>
      <p:pic>
        <p:nvPicPr>
          <p:cNvPr id="2" name="Picture 2" descr="Selection_080.png">
            <a:extLst>
              <a:ext uri="{FF2B5EF4-FFF2-40B4-BE49-F238E27FC236}">
                <a16:creationId xmlns:a16="http://schemas.microsoft.com/office/drawing/2014/main" id="{8FF4D280-25F6-49A1-9B87-122E4C9F2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83" y="1681316"/>
            <a:ext cx="4448531" cy="49702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election_081.png">
            <a:extLst>
              <a:ext uri="{FF2B5EF4-FFF2-40B4-BE49-F238E27FC236}">
                <a16:creationId xmlns:a16="http://schemas.microsoft.com/office/drawing/2014/main" id="{B726FCE5-345B-4B2C-96B3-2200D2C450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99"/>
          <a:stretch/>
        </p:blipFill>
        <p:spPr bwMode="auto">
          <a:xfrm>
            <a:off x="4578914" y="1681316"/>
            <a:ext cx="5390997" cy="3905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election_082.png">
            <a:extLst>
              <a:ext uri="{FF2B5EF4-FFF2-40B4-BE49-F238E27FC236}">
                <a16:creationId xmlns:a16="http://schemas.microsoft.com/office/drawing/2014/main" id="{D93CA312-0897-4668-A320-F698CA491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273" y="1681316"/>
            <a:ext cx="5819775" cy="41148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E8E2E7DD-52A7-4EC6-B1FC-90EC0085EF3C}"/>
              </a:ext>
            </a:extLst>
          </p:cNvPr>
          <p:cNvPicPr>
            <a:picLocks noChangeAspect="1"/>
          </p:cNvPicPr>
          <p:nvPr/>
        </p:nvPicPr>
        <p:blipFill>
          <a:blip r:embed="rId5"/>
          <a:stretch>
            <a:fillRect/>
          </a:stretch>
        </p:blipFill>
        <p:spPr>
          <a:xfrm>
            <a:off x="4578914" y="5861782"/>
            <a:ext cx="5676900" cy="647700"/>
          </a:xfrm>
          <a:prstGeom prst="rect">
            <a:avLst/>
          </a:prstGeom>
        </p:spPr>
      </p:pic>
      <p:pic>
        <p:nvPicPr>
          <p:cNvPr id="11" name="Imagen 10">
            <a:extLst>
              <a:ext uri="{FF2B5EF4-FFF2-40B4-BE49-F238E27FC236}">
                <a16:creationId xmlns:a16="http://schemas.microsoft.com/office/drawing/2014/main" id="{F43700A3-2811-47F9-B54C-FD2D4DAF62AD}"/>
              </a:ext>
            </a:extLst>
          </p:cNvPr>
          <p:cNvPicPr>
            <a:picLocks noChangeAspect="1"/>
          </p:cNvPicPr>
          <p:nvPr/>
        </p:nvPicPr>
        <p:blipFill rotWithShape="1">
          <a:blip r:embed="rId6"/>
          <a:srcRect l="492" r="87457" b="20580"/>
          <a:stretch/>
        </p:blipFill>
        <p:spPr>
          <a:xfrm>
            <a:off x="10524985" y="5435627"/>
            <a:ext cx="1219201" cy="1365977"/>
          </a:xfrm>
          <a:prstGeom prst="rect">
            <a:avLst/>
          </a:prstGeom>
        </p:spPr>
      </p:pic>
    </p:spTree>
    <p:extLst>
      <p:ext uri="{BB962C8B-B14F-4D97-AF65-F5344CB8AC3E}">
        <p14:creationId xmlns:p14="http://schemas.microsoft.com/office/powerpoint/2010/main" val="196613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10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4805BF2-D477-4E62-B8EC-00BF03463674}"/>
              </a:ext>
            </a:extLst>
          </p:cNvPr>
          <p:cNvSpPr/>
          <p:nvPr/>
        </p:nvSpPr>
        <p:spPr>
          <a:xfrm>
            <a:off x="1027471" y="1257821"/>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DENAVITH HARTEMBERG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124" name="Picture 4" descr="Resultado de imagen para kdl orocos dh">
            <a:extLst>
              <a:ext uri="{FF2B5EF4-FFF2-40B4-BE49-F238E27FC236}">
                <a16:creationId xmlns:a16="http://schemas.microsoft.com/office/drawing/2014/main" id="{CB042C47-96F7-4CCD-A330-9C4303CE4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14" y="1904152"/>
            <a:ext cx="3752850" cy="47339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489A35F6-B72B-4D80-A3BA-6E9F3A0FCEB1}"/>
              </a:ext>
            </a:extLst>
          </p:cNvPr>
          <p:cNvPicPr>
            <a:picLocks noChangeAspect="1"/>
          </p:cNvPicPr>
          <p:nvPr/>
        </p:nvPicPr>
        <p:blipFill>
          <a:blip r:embed="rId3"/>
          <a:stretch>
            <a:fillRect/>
          </a:stretch>
        </p:blipFill>
        <p:spPr>
          <a:xfrm>
            <a:off x="4491804" y="5229916"/>
            <a:ext cx="6882800" cy="1524848"/>
          </a:xfrm>
          <a:prstGeom prst="rect">
            <a:avLst/>
          </a:prstGeom>
        </p:spPr>
      </p:pic>
      <p:pic>
        <p:nvPicPr>
          <p:cNvPr id="5126" name="Picture 6" descr="Imagen relacionada">
            <a:extLst>
              <a:ext uri="{FF2B5EF4-FFF2-40B4-BE49-F238E27FC236}">
                <a16:creationId xmlns:a16="http://schemas.microsoft.com/office/drawing/2014/main" id="{7F62EBC2-181F-41A9-8F6A-187E668529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809"/>
          <a:stretch/>
        </p:blipFill>
        <p:spPr bwMode="auto">
          <a:xfrm>
            <a:off x="4418064" y="929149"/>
            <a:ext cx="6863011" cy="40247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044ECB4F-5172-41D0-9560-A6AB3B9A14A9}"/>
              </a:ext>
            </a:extLst>
          </p:cNvPr>
          <p:cNvSpPr txBox="1"/>
          <p:nvPr/>
        </p:nvSpPr>
        <p:spPr>
          <a:xfrm>
            <a:off x="591474" y="1863492"/>
            <a:ext cx="18730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URDF</a:t>
            </a:r>
            <a:endParaRPr kumimoji="0" lang="es-ES"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7" name="Título 1">
            <a:extLst>
              <a:ext uri="{FF2B5EF4-FFF2-40B4-BE49-F238E27FC236}">
                <a16:creationId xmlns:a16="http://schemas.microsoft.com/office/drawing/2014/main" id="{9053493F-E4B8-459C-9799-D7C6D4EBA10C}"/>
              </a:ext>
            </a:extLst>
          </p:cNvPr>
          <p:cNvSpPr>
            <a:spLocks noGrp="1"/>
          </p:cNvSpPr>
          <p:nvPr>
            <p:ph type="title"/>
          </p:nvPr>
        </p:nvSpPr>
        <p:spPr>
          <a:xfrm>
            <a:off x="1602377" y="573267"/>
            <a:ext cx="8911687" cy="722777"/>
          </a:xfrm>
        </p:spPr>
        <p:txBody>
          <a:bodyPr/>
          <a:lstStyle/>
          <a:p>
            <a:r>
              <a:rPr lang="es-NI" dirty="0"/>
              <a:t>Marco Teórico </a:t>
            </a:r>
            <a:endParaRPr lang="es-ES" dirty="0"/>
          </a:p>
        </p:txBody>
      </p:sp>
    </p:spTree>
    <p:extLst>
      <p:ext uri="{BB962C8B-B14F-4D97-AF65-F5344CB8AC3E}">
        <p14:creationId xmlns:p14="http://schemas.microsoft.com/office/powerpoint/2010/main" val="353704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1000"/>
                                        <p:tgtEl>
                                          <p:spTgt spid="5124"/>
                                        </p:tgtEl>
                                      </p:cBhvr>
                                    </p:animEffect>
                                    <p:anim calcmode="lin" valueType="num">
                                      <p:cBhvr>
                                        <p:cTn id="8" dur="1000" fill="hold"/>
                                        <p:tgtEl>
                                          <p:spTgt spid="5124"/>
                                        </p:tgtEl>
                                        <p:attrNameLst>
                                          <p:attrName>ppt_x</p:attrName>
                                        </p:attrNameLst>
                                      </p:cBhvr>
                                      <p:tavLst>
                                        <p:tav tm="0">
                                          <p:val>
                                            <p:strVal val="#ppt_x"/>
                                          </p:val>
                                        </p:tav>
                                        <p:tav tm="100000">
                                          <p:val>
                                            <p:strVal val="#ppt_x"/>
                                          </p:val>
                                        </p:tav>
                                      </p:tavLst>
                                    </p:anim>
                                    <p:anim calcmode="lin" valueType="num">
                                      <p:cBhvr>
                                        <p:cTn id="9"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0"/>
                                        <p:tgtEl>
                                          <p:spTgt spid="5126"/>
                                        </p:tgtEl>
                                      </p:cBhvr>
                                    </p:animEffect>
                                    <p:anim calcmode="lin" valueType="num">
                                      <p:cBhvr>
                                        <p:cTn id="15" dur="1000" fill="hold"/>
                                        <p:tgtEl>
                                          <p:spTgt spid="5126"/>
                                        </p:tgtEl>
                                        <p:attrNameLst>
                                          <p:attrName>ppt_x</p:attrName>
                                        </p:attrNameLst>
                                      </p:cBhvr>
                                      <p:tavLst>
                                        <p:tav tm="0">
                                          <p:val>
                                            <p:strVal val="#ppt_x"/>
                                          </p:val>
                                        </p:tav>
                                        <p:tav tm="100000">
                                          <p:val>
                                            <p:strVal val="#ppt_x"/>
                                          </p:val>
                                        </p:tav>
                                      </p:tavLst>
                                    </p:anim>
                                    <p:anim calcmode="lin" valueType="num">
                                      <p:cBhvr>
                                        <p:cTn id="16" dur="1000" fill="hold"/>
                                        <p:tgtEl>
                                          <p:spTgt spid="51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0FB77DF-0073-4892-949C-F41DC218F3FA}"/>
              </a:ext>
            </a:extLst>
          </p:cNvPr>
          <p:cNvSpPr/>
          <p:nvPr/>
        </p:nvSpPr>
        <p:spPr>
          <a:xfrm>
            <a:off x="1145458" y="1713574"/>
            <a:ext cx="261161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 MODELO DINAMICO </a:t>
            </a:r>
          </a:p>
        </p:txBody>
      </p:sp>
      <p:sp>
        <p:nvSpPr>
          <p:cNvPr id="7" name="Rectángulo 6">
            <a:extLst>
              <a:ext uri="{FF2B5EF4-FFF2-40B4-BE49-F238E27FC236}">
                <a16:creationId xmlns:a16="http://schemas.microsoft.com/office/drawing/2014/main" id="{3BAC2BD9-154C-4DD5-8E43-F64ABC306007}"/>
              </a:ext>
            </a:extLst>
          </p:cNvPr>
          <p:cNvSpPr/>
          <p:nvPr/>
        </p:nvSpPr>
        <p:spPr>
          <a:xfrm>
            <a:off x="1250418" y="2672861"/>
            <a:ext cx="7814925" cy="38164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SDF</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&lt;link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collision</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surface</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friction</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&lt;torsional&gt;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coefficient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&gt;1.0&lt;/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coefficient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surface_radius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&gt;0.5&lt;/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surface_radius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use_patch_radius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&gt;false&lt;/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use_patch_radius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&lt;/torsional&gt;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friction</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surface</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collision</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&lt;/link&gt;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model</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pic>
        <p:nvPicPr>
          <p:cNvPr id="9" name="Imagen 8">
            <a:extLst>
              <a:ext uri="{FF2B5EF4-FFF2-40B4-BE49-F238E27FC236}">
                <a16:creationId xmlns:a16="http://schemas.microsoft.com/office/drawing/2014/main" id="{49A38CA2-35F4-4FD3-828E-E54E7483127D}"/>
              </a:ext>
            </a:extLst>
          </p:cNvPr>
          <p:cNvPicPr>
            <a:picLocks noChangeAspect="1"/>
          </p:cNvPicPr>
          <p:nvPr/>
        </p:nvPicPr>
        <p:blipFill>
          <a:blip r:embed="rId2"/>
          <a:stretch>
            <a:fillRect/>
          </a:stretch>
        </p:blipFill>
        <p:spPr>
          <a:xfrm>
            <a:off x="5884606" y="1123619"/>
            <a:ext cx="6059130" cy="1905000"/>
          </a:xfrm>
          <a:prstGeom prst="rect">
            <a:avLst/>
          </a:prstGeom>
        </p:spPr>
      </p:pic>
      <p:pic>
        <p:nvPicPr>
          <p:cNvPr id="6149" name="Picture 5" descr="Imagen relacionada">
            <a:extLst>
              <a:ext uri="{FF2B5EF4-FFF2-40B4-BE49-F238E27FC236}">
                <a16:creationId xmlns:a16="http://schemas.microsoft.com/office/drawing/2014/main" id="{812A3570-F063-422E-B9EC-961BB2DF79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3044454"/>
            <a:ext cx="5643716" cy="363296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E9D784E5-8124-440D-8D40-0D4C095498BA}"/>
              </a:ext>
            </a:extLst>
          </p:cNvPr>
          <p:cNvSpPr>
            <a:spLocks noGrp="1"/>
          </p:cNvSpPr>
          <p:nvPr>
            <p:ph type="title"/>
          </p:nvPr>
        </p:nvSpPr>
        <p:spPr>
          <a:xfrm>
            <a:off x="1613298" y="672368"/>
            <a:ext cx="8911687" cy="722777"/>
          </a:xfrm>
        </p:spPr>
        <p:txBody>
          <a:bodyPr/>
          <a:lstStyle/>
          <a:p>
            <a:r>
              <a:rPr lang="es-NI" dirty="0"/>
              <a:t>Marco Teórico </a:t>
            </a:r>
            <a:endParaRPr lang="es-ES" dirty="0"/>
          </a:p>
        </p:txBody>
      </p:sp>
    </p:spTree>
    <p:extLst>
      <p:ext uri="{BB962C8B-B14F-4D97-AF65-F5344CB8AC3E}">
        <p14:creationId xmlns:p14="http://schemas.microsoft.com/office/powerpoint/2010/main" val="303588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9" end="9"/>
                                            </p:txEl>
                                          </p:spTgt>
                                        </p:tgtEl>
                                        <p:attrNameLst>
                                          <p:attrName>style.visibility</p:attrName>
                                        </p:attrNameLst>
                                      </p:cBhvr>
                                      <p:to>
                                        <p:strVal val="visible"/>
                                      </p:to>
                                    </p:set>
                                    <p:animEffect transition="in" filter="fade">
                                      <p:cBhvr>
                                        <p:cTn id="10" dur="500"/>
                                        <p:tgtEl>
                                          <p:spTgt spid="7">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149"/>
                                        </p:tgtEl>
                                        <p:attrNameLst>
                                          <p:attrName>style.visibility</p:attrName>
                                        </p:attrNameLst>
                                      </p:cBhvr>
                                      <p:to>
                                        <p:strVal val="visible"/>
                                      </p:to>
                                    </p:set>
                                    <p:animEffect transition="in" filter="barn(inVertical)">
                                      <p:cBhvr>
                                        <p:cTn id="22"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E9BC358-2F2E-4FD1-95BB-92CA3F24D61D}"/>
              </a:ext>
            </a:extLst>
          </p:cNvPr>
          <p:cNvSpPr/>
          <p:nvPr/>
        </p:nvSpPr>
        <p:spPr>
          <a:xfrm>
            <a:off x="1551163" y="1553320"/>
            <a:ext cx="27478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 ESPACIO DE TRABAJO </a:t>
            </a:r>
          </a:p>
        </p:txBody>
      </p:sp>
      <p:pic>
        <p:nvPicPr>
          <p:cNvPr id="5" name="Imagen 4">
            <a:extLst>
              <a:ext uri="{FF2B5EF4-FFF2-40B4-BE49-F238E27FC236}">
                <a16:creationId xmlns:a16="http://schemas.microsoft.com/office/drawing/2014/main" id="{C0093DE7-5791-42DC-8732-2C423B43610C}"/>
              </a:ext>
            </a:extLst>
          </p:cNvPr>
          <p:cNvPicPr>
            <a:picLocks noChangeAspect="1"/>
          </p:cNvPicPr>
          <p:nvPr/>
        </p:nvPicPr>
        <p:blipFill rotWithShape="1">
          <a:blip r:embed="rId2"/>
          <a:srcRect l="27097" t="-24" r="19920" b="18909"/>
          <a:stretch/>
        </p:blipFill>
        <p:spPr>
          <a:xfrm>
            <a:off x="5724395" y="1265792"/>
            <a:ext cx="5897333" cy="5076015"/>
          </a:xfrm>
          <a:prstGeom prst="rect">
            <a:avLst/>
          </a:prstGeom>
        </p:spPr>
      </p:pic>
      <p:pic>
        <p:nvPicPr>
          <p:cNvPr id="7170" name="Picture 2" descr="Markers">
            <a:extLst>
              <a:ext uri="{FF2B5EF4-FFF2-40B4-BE49-F238E27FC236}">
                <a16:creationId xmlns:a16="http://schemas.microsoft.com/office/drawing/2014/main" id="{46DB56D6-823D-47ED-95D2-23DAE7831A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81" t="13763" r="8210" b="7526"/>
          <a:stretch/>
        </p:blipFill>
        <p:spPr bwMode="auto">
          <a:xfrm>
            <a:off x="351187" y="3561736"/>
            <a:ext cx="4530528" cy="324495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A9725FF-79B0-41D1-834A-DA3BB5F69D95}"/>
              </a:ext>
            </a:extLst>
          </p:cNvPr>
          <p:cNvSpPr txBox="1"/>
          <p:nvPr/>
        </p:nvSpPr>
        <p:spPr>
          <a:xfrm>
            <a:off x="351188" y="2330245"/>
            <a:ext cx="439779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Makers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posicion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plano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Posibles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Posiciones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del robot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utilizando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iteraciones</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ítulo 1">
            <a:extLst>
              <a:ext uri="{FF2B5EF4-FFF2-40B4-BE49-F238E27FC236}">
                <a16:creationId xmlns:a16="http://schemas.microsoft.com/office/drawing/2014/main" id="{4C091FFE-F376-4FBA-ABE9-9407A3D7275E}"/>
              </a:ext>
            </a:extLst>
          </p:cNvPr>
          <p:cNvSpPr>
            <a:spLocks noGrp="1"/>
          </p:cNvSpPr>
          <p:nvPr>
            <p:ph type="title"/>
          </p:nvPr>
        </p:nvSpPr>
        <p:spPr>
          <a:xfrm>
            <a:off x="1613298" y="672368"/>
            <a:ext cx="8911687" cy="722777"/>
          </a:xfrm>
        </p:spPr>
        <p:txBody>
          <a:bodyPr/>
          <a:lstStyle/>
          <a:p>
            <a:r>
              <a:rPr lang="es-NI" dirty="0"/>
              <a:t>Marco Teórico </a:t>
            </a:r>
            <a:endParaRPr lang="es-ES" dirty="0"/>
          </a:p>
        </p:txBody>
      </p:sp>
    </p:spTree>
    <p:extLst>
      <p:ext uri="{BB962C8B-B14F-4D97-AF65-F5344CB8AC3E}">
        <p14:creationId xmlns:p14="http://schemas.microsoft.com/office/powerpoint/2010/main" val="16391509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E74EB44E-71D7-4DE8-B491-97D6D7E2E372}"/>
              </a:ext>
            </a:extLst>
          </p:cNvPr>
          <p:cNvSpPr>
            <a:spLocks noGrp="1"/>
          </p:cNvSpPr>
          <p:nvPr>
            <p:ph type="title"/>
          </p:nvPr>
        </p:nvSpPr>
        <p:spPr>
          <a:xfrm>
            <a:off x="1613298" y="672368"/>
            <a:ext cx="8911687" cy="722777"/>
          </a:xfrm>
        </p:spPr>
        <p:txBody>
          <a:bodyPr/>
          <a:lstStyle/>
          <a:p>
            <a:r>
              <a:rPr lang="es-NI" dirty="0"/>
              <a:t>Marco Teórico </a:t>
            </a:r>
            <a:endParaRPr lang="es-ES" dirty="0"/>
          </a:p>
        </p:txBody>
      </p:sp>
      <p:pic>
        <p:nvPicPr>
          <p:cNvPr id="1026" name="Picture 2" descr="reach_map2.jpg">
            <a:extLst>
              <a:ext uri="{FF2B5EF4-FFF2-40B4-BE49-F238E27FC236}">
                <a16:creationId xmlns:a16="http://schemas.microsoft.com/office/drawing/2014/main" id="{F2B52197-EF95-42DA-AF8E-4806936A38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9585" y="2912470"/>
            <a:ext cx="8915400" cy="280478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E9A6776-A4BF-41BB-9607-8B0D051A3A09}"/>
              </a:ext>
            </a:extLst>
          </p:cNvPr>
          <p:cNvSpPr/>
          <p:nvPr/>
        </p:nvSpPr>
        <p:spPr>
          <a:xfrm>
            <a:off x="1035985" y="2173806"/>
            <a:ext cx="271580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 ESPACIO DE TRABAJO </a:t>
            </a:r>
          </a:p>
        </p:txBody>
      </p:sp>
      <p:sp>
        <p:nvSpPr>
          <p:cNvPr id="5" name="Rectángulo 4">
            <a:extLst>
              <a:ext uri="{FF2B5EF4-FFF2-40B4-BE49-F238E27FC236}">
                <a16:creationId xmlns:a16="http://schemas.microsoft.com/office/drawing/2014/main" id="{DF45713A-D9A1-49F6-B2C7-59E68CD38855}"/>
              </a:ext>
            </a:extLst>
          </p:cNvPr>
          <p:cNvSpPr/>
          <p:nvPr/>
        </p:nvSpPr>
        <p:spPr>
          <a:xfrm>
            <a:off x="3937348" y="1619808"/>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3600" b="1" i="0" u="none" strike="noStrike" kern="1200" cap="none" spc="0" normalizeH="0" baseline="0" noProof="0" dirty="0">
                <a:ln>
                  <a:noFill/>
                </a:ln>
                <a:solidFill>
                  <a:srgbClr val="2B7FCF"/>
                </a:solidFill>
                <a:effectLst/>
                <a:uLnTx/>
                <a:uFillTx/>
                <a:latin typeface="Helvetica Neue"/>
                <a:ea typeface="+mn-ea"/>
                <a:cs typeface="+mn-cs"/>
              </a:rPr>
              <a:t>reuleaux</a:t>
            </a:r>
            <a:endParaRPr kumimoji="0" lang="es-ES" sz="1800" b="1" i="0" u="none" strike="noStrike" kern="1200" cap="none" spc="0" normalizeH="0" baseline="0" noProof="0" dirty="0">
              <a:ln>
                <a:noFill/>
              </a:ln>
              <a:solidFill>
                <a:srgbClr val="333333"/>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333333"/>
                </a:solidFill>
                <a:effectLst/>
                <a:uLnTx/>
                <a:uFillTx/>
                <a:latin typeface="Helvetica Neue"/>
                <a:ea typeface="+mn-ea"/>
                <a:cs typeface="+mn-cs"/>
              </a:rPr>
              <a:t/>
            </a:r>
            <a:br>
              <a:rPr kumimoji="0" lang="es-ES" sz="1800" b="0" i="0" u="none" strike="noStrike" kern="1200" cap="none" spc="0" normalizeH="0" baseline="0" noProof="0" dirty="0">
                <a:ln>
                  <a:noFill/>
                </a:ln>
                <a:solidFill>
                  <a:srgbClr val="333333"/>
                </a:solidFill>
                <a:effectLst/>
                <a:uLnTx/>
                <a:uFillTx/>
                <a:latin typeface="Helvetica Neue"/>
                <a:ea typeface="+mn-ea"/>
                <a:cs typeface="+mn-cs"/>
              </a:rPr>
            </a:b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619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399095" y="1528919"/>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CONTROL DE MOVIMIENTO EN EL ENTORNO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PID LOOP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FUZZY </a:t>
            </a:r>
          </a:p>
        </p:txBody>
      </p:sp>
      <p:sp>
        <p:nvSpPr>
          <p:cNvPr id="5" name="Título 1"/>
          <p:cNvSpPr>
            <a:spLocks noGrp="1"/>
          </p:cNvSpPr>
          <p:nvPr>
            <p:ph type="title"/>
          </p:nvPr>
        </p:nvSpPr>
        <p:spPr>
          <a:xfrm>
            <a:off x="1613298" y="672368"/>
            <a:ext cx="8911687" cy="722777"/>
          </a:xfrm>
        </p:spPr>
        <p:txBody>
          <a:bodyPr/>
          <a:lstStyle/>
          <a:p>
            <a:r>
              <a:rPr lang="es-NI" dirty="0"/>
              <a:t>Marco Teórico </a:t>
            </a:r>
            <a:endParaRPr lang="es-ES" dirty="0"/>
          </a:p>
        </p:txBody>
      </p:sp>
      <p:pic>
        <p:nvPicPr>
          <p:cNvPr id="5122" name="Picture 2" descr="Resultado de imagen para control pid robot arm"/>
          <p:cNvPicPr>
            <a:picLocks noChangeAspect="1" noChangeArrowheads="1"/>
          </p:cNvPicPr>
          <p:nvPr/>
        </p:nvPicPr>
        <p:blipFill rotWithShape="1">
          <a:blip r:embed="rId2">
            <a:extLst>
              <a:ext uri="{28A0092B-C50C-407E-A947-70E740481C1C}">
                <a14:useLocalDpi xmlns:a14="http://schemas.microsoft.com/office/drawing/2010/main" val="0"/>
              </a:ext>
            </a:extLst>
          </a:blip>
          <a:srcRect l="10317" t="8711" r="7110" b="21951"/>
          <a:stretch/>
        </p:blipFill>
        <p:spPr bwMode="auto">
          <a:xfrm>
            <a:off x="5420664" y="2452249"/>
            <a:ext cx="6771336" cy="34027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control pid robot arm gazeb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954" y="3041227"/>
            <a:ext cx="5575300" cy="2625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129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613298" y="159359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HARDWARE EXTERNO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JOYSTICK CONTROL </a:t>
            </a:r>
          </a:p>
        </p:txBody>
      </p:sp>
      <p:sp>
        <p:nvSpPr>
          <p:cNvPr id="5" name="Título 1"/>
          <p:cNvSpPr>
            <a:spLocks noGrp="1"/>
          </p:cNvSpPr>
          <p:nvPr>
            <p:ph type="title"/>
          </p:nvPr>
        </p:nvSpPr>
        <p:spPr>
          <a:xfrm>
            <a:off x="1613298" y="672368"/>
            <a:ext cx="8911687" cy="722777"/>
          </a:xfrm>
        </p:spPr>
        <p:txBody>
          <a:bodyPr/>
          <a:lstStyle/>
          <a:p>
            <a:r>
              <a:rPr lang="es-NI" dirty="0"/>
              <a:t>Marco Teórico </a:t>
            </a:r>
            <a:endParaRPr lang="es-ES" dirty="0"/>
          </a:p>
        </p:txBody>
      </p:sp>
      <p:pic>
        <p:nvPicPr>
          <p:cNvPr id="7170" name="Picture 2" descr="Resultado de imagen para  robot arm gazebo indust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4" y="2438374"/>
            <a:ext cx="7342438" cy="413012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sultado de imagen para ros joyst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7416" y="2855048"/>
            <a:ext cx="2890536" cy="329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3756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494344" y="1467399"/>
            <a:ext cx="9063274" cy="2901145"/>
            <a:chOff x="1494344" y="1467399"/>
            <a:chExt cx="9063274" cy="2901145"/>
          </a:xfrm>
        </p:grpSpPr>
        <p:sp>
          <p:nvSpPr>
            <p:cNvPr id="113" name="Rectangle: Rounded Corners 43"/>
            <p:cNvSpPr/>
            <p:nvPr/>
          </p:nvSpPr>
          <p:spPr>
            <a:xfrm>
              <a:off x="1494344" y="4257848"/>
              <a:ext cx="9063274" cy="11069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Freeform: Shape 41"/>
            <p:cNvSpPr/>
            <p:nvPr/>
          </p:nvSpPr>
          <p:spPr>
            <a:xfrm>
              <a:off x="1593672" y="1467399"/>
              <a:ext cx="8674379" cy="2337245"/>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 name="connsiteX0" fmla="*/ 1116000 w 9370868"/>
                <a:gd name="connsiteY0" fmla="*/ 0 h 2237205"/>
                <a:gd name="connsiteX1" fmla="*/ 1116000 w 9370868"/>
                <a:gd name="connsiteY1" fmla="*/ 395979 h 2237205"/>
                <a:gd name="connsiteX2" fmla="*/ 395978 w 9370868"/>
                <a:gd name="connsiteY2" fmla="*/ 1116000 h 2237205"/>
                <a:gd name="connsiteX3" fmla="*/ 1116000 w 9370868"/>
                <a:gd name="connsiteY3" fmla="*/ 1836021 h 2237205"/>
                <a:gd name="connsiteX4" fmla="*/ 1821392 w 9370868"/>
                <a:gd name="connsiteY4" fmla="*/ 1261110 h 2237205"/>
                <a:gd name="connsiteX5" fmla="*/ 1835903 w 9370868"/>
                <a:gd name="connsiteY5" fmla="*/ 1117164 h 2237205"/>
                <a:gd name="connsiteX6" fmla="*/ 1834504 w 9370868"/>
                <a:gd name="connsiteY6" fmla="*/ 1117164 h 2237205"/>
                <a:gd name="connsiteX7" fmla="*/ 1834445 w 9370868"/>
                <a:gd name="connsiteY7" fmla="*/ 1116000 h 2237205"/>
                <a:gd name="connsiteX8" fmla="*/ 2950445 w 9370868"/>
                <a:gd name="connsiteY8" fmla="*/ 0 h 2237205"/>
                <a:gd name="connsiteX9" fmla="*/ 4066445 w 9370868"/>
                <a:gd name="connsiteY9" fmla="*/ 1116000 h 2237205"/>
                <a:gd name="connsiteX10" fmla="*/ 4068906 w 9370868"/>
                <a:gd name="connsiteY10" fmla="*/ 1116000 h 2237205"/>
                <a:gd name="connsiteX11" fmla="*/ 4788927 w 9370868"/>
                <a:gd name="connsiteY11" fmla="*/ 1836021 h 2237205"/>
                <a:gd name="connsiteX12" fmla="*/ 5508948 w 9370868"/>
                <a:gd name="connsiteY12" fmla="*/ 1116000 h 2237205"/>
                <a:gd name="connsiteX13" fmla="*/ 5510178 w 9370868"/>
                <a:gd name="connsiteY13" fmla="*/ 1116000 h 2237205"/>
                <a:gd name="connsiteX14" fmla="*/ 6626178 w 9370868"/>
                <a:gd name="connsiteY14" fmla="*/ 0 h 2237205"/>
                <a:gd name="connsiteX15" fmla="*/ 7742178 w 9370868"/>
                <a:gd name="connsiteY15" fmla="*/ 1116000 h 2237205"/>
                <a:gd name="connsiteX16" fmla="*/ 7742119 w 9370868"/>
                <a:gd name="connsiteY16" fmla="*/ 1117164 h 2237205"/>
                <a:gd name="connsiteX17" fmla="*/ 7741951 w 9370868"/>
                <a:gd name="connsiteY17" fmla="*/ 1117164 h 2237205"/>
                <a:gd name="connsiteX18" fmla="*/ 7756462 w 9370868"/>
                <a:gd name="connsiteY18" fmla="*/ 1261110 h 2237205"/>
                <a:gd name="connsiteX19" fmla="*/ 8461855 w 9370868"/>
                <a:gd name="connsiteY19" fmla="*/ 1836021 h 2237205"/>
                <a:gd name="connsiteX20" fmla="*/ 9181876 w 9370868"/>
                <a:gd name="connsiteY20" fmla="*/ 1116000 h 2237205"/>
                <a:gd name="connsiteX21" fmla="*/ 9370868 w 9370868"/>
                <a:gd name="connsiteY21" fmla="*/ 1396041 h 2237205"/>
                <a:gd name="connsiteX22" fmla="*/ 8461855 w 9370868"/>
                <a:gd name="connsiteY22" fmla="*/ 2232000 h 2237205"/>
                <a:gd name="connsiteX23" fmla="*/ 7345855 w 9370868"/>
                <a:gd name="connsiteY23" fmla="*/ 1116000 h 2237205"/>
                <a:gd name="connsiteX24" fmla="*/ 7346199 w 9370868"/>
                <a:gd name="connsiteY24" fmla="*/ 1116000 h 2237205"/>
                <a:gd name="connsiteX25" fmla="*/ 6626178 w 9370868"/>
                <a:gd name="connsiteY25" fmla="*/ 395979 h 2237205"/>
                <a:gd name="connsiteX26" fmla="*/ 5906157 w 9370868"/>
                <a:gd name="connsiteY26" fmla="*/ 1116000 h 2237205"/>
                <a:gd name="connsiteX27" fmla="*/ 5906216 w 9370868"/>
                <a:gd name="connsiteY27" fmla="*/ 1117164 h 2237205"/>
                <a:gd name="connsiteX28" fmla="*/ 5904810 w 9370868"/>
                <a:gd name="connsiteY28" fmla="*/ 1117164 h 2237205"/>
                <a:gd name="connsiteX29" fmla="*/ 5882254 w 9370868"/>
                <a:gd name="connsiteY29" fmla="*/ 1340913 h 2237205"/>
                <a:gd name="connsiteX30" fmla="*/ 4788927 w 9370868"/>
                <a:gd name="connsiteY30" fmla="*/ 2232000 h 2237205"/>
                <a:gd name="connsiteX31" fmla="*/ 3695600 w 9370868"/>
                <a:gd name="connsiteY31" fmla="*/ 1340913 h 2237205"/>
                <a:gd name="connsiteX32" fmla="*/ 3673045 w 9370868"/>
                <a:gd name="connsiteY32" fmla="*/ 1117164 h 2237205"/>
                <a:gd name="connsiteX33" fmla="*/ 3670407 w 9370868"/>
                <a:gd name="connsiteY33" fmla="*/ 1117164 h 2237205"/>
                <a:gd name="connsiteX34" fmla="*/ 3670466 w 9370868"/>
                <a:gd name="connsiteY34" fmla="*/ 1116000 h 2237205"/>
                <a:gd name="connsiteX35" fmla="*/ 2950445 w 9370868"/>
                <a:gd name="connsiteY35" fmla="*/ 395979 h 2237205"/>
                <a:gd name="connsiteX36" fmla="*/ 2230425 w 9370868"/>
                <a:gd name="connsiteY36" fmla="*/ 1116000 h 2237205"/>
                <a:gd name="connsiteX37" fmla="*/ 2231999 w 9370868"/>
                <a:gd name="connsiteY37" fmla="*/ 1116000 h 2237205"/>
                <a:gd name="connsiteX38" fmla="*/ 1116000 w 9370868"/>
                <a:gd name="connsiteY38" fmla="*/ 2232000 h 2237205"/>
                <a:gd name="connsiteX39" fmla="*/ 0 w 9370868"/>
                <a:gd name="connsiteY39" fmla="*/ 1116000 h 2237205"/>
                <a:gd name="connsiteX40" fmla="*/ 1116000 w 9370868"/>
                <a:gd name="connsiteY40" fmla="*/ 0 h 2237205"/>
                <a:gd name="connsiteX0" fmla="*/ 1116000 w 9370868"/>
                <a:gd name="connsiteY0" fmla="*/ 0 h 2237205"/>
                <a:gd name="connsiteX1" fmla="*/ 1116000 w 9370868"/>
                <a:gd name="connsiteY1" fmla="*/ 395979 h 2237205"/>
                <a:gd name="connsiteX2" fmla="*/ 395978 w 9370868"/>
                <a:gd name="connsiteY2" fmla="*/ 1116000 h 2237205"/>
                <a:gd name="connsiteX3" fmla="*/ 1116000 w 9370868"/>
                <a:gd name="connsiteY3" fmla="*/ 1836021 h 2237205"/>
                <a:gd name="connsiteX4" fmla="*/ 1821392 w 9370868"/>
                <a:gd name="connsiteY4" fmla="*/ 1261110 h 2237205"/>
                <a:gd name="connsiteX5" fmla="*/ 1835903 w 9370868"/>
                <a:gd name="connsiteY5" fmla="*/ 1117164 h 2237205"/>
                <a:gd name="connsiteX6" fmla="*/ 1834504 w 9370868"/>
                <a:gd name="connsiteY6" fmla="*/ 1117164 h 2237205"/>
                <a:gd name="connsiteX7" fmla="*/ 1834445 w 9370868"/>
                <a:gd name="connsiteY7" fmla="*/ 1116000 h 2237205"/>
                <a:gd name="connsiteX8" fmla="*/ 2950445 w 9370868"/>
                <a:gd name="connsiteY8" fmla="*/ 0 h 2237205"/>
                <a:gd name="connsiteX9" fmla="*/ 4066445 w 9370868"/>
                <a:gd name="connsiteY9" fmla="*/ 1116000 h 2237205"/>
                <a:gd name="connsiteX10" fmla="*/ 4068906 w 9370868"/>
                <a:gd name="connsiteY10" fmla="*/ 1116000 h 2237205"/>
                <a:gd name="connsiteX11" fmla="*/ 4788927 w 9370868"/>
                <a:gd name="connsiteY11" fmla="*/ 1836021 h 2237205"/>
                <a:gd name="connsiteX12" fmla="*/ 5508948 w 9370868"/>
                <a:gd name="connsiteY12" fmla="*/ 1116000 h 2237205"/>
                <a:gd name="connsiteX13" fmla="*/ 5510178 w 9370868"/>
                <a:gd name="connsiteY13" fmla="*/ 1116000 h 2237205"/>
                <a:gd name="connsiteX14" fmla="*/ 6626178 w 9370868"/>
                <a:gd name="connsiteY14" fmla="*/ 0 h 2237205"/>
                <a:gd name="connsiteX15" fmla="*/ 7742178 w 9370868"/>
                <a:gd name="connsiteY15" fmla="*/ 1116000 h 2237205"/>
                <a:gd name="connsiteX16" fmla="*/ 7742119 w 9370868"/>
                <a:gd name="connsiteY16" fmla="*/ 1117164 h 2237205"/>
                <a:gd name="connsiteX17" fmla="*/ 7741951 w 9370868"/>
                <a:gd name="connsiteY17" fmla="*/ 1117164 h 2237205"/>
                <a:gd name="connsiteX18" fmla="*/ 7756462 w 9370868"/>
                <a:gd name="connsiteY18" fmla="*/ 1261110 h 2237205"/>
                <a:gd name="connsiteX19" fmla="*/ 8461855 w 9370868"/>
                <a:gd name="connsiteY19" fmla="*/ 1836021 h 2237205"/>
                <a:gd name="connsiteX20" fmla="*/ 9108822 w 9370868"/>
                <a:gd name="connsiteY20" fmla="*/ 1359514 h 2237205"/>
                <a:gd name="connsiteX21" fmla="*/ 9370868 w 9370868"/>
                <a:gd name="connsiteY21" fmla="*/ 1396041 h 2237205"/>
                <a:gd name="connsiteX22" fmla="*/ 8461855 w 9370868"/>
                <a:gd name="connsiteY22" fmla="*/ 2232000 h 2237205"/>
                <a:gd name="connsiteX23" fmla="*/ 7345855 w 9370868"/>
                <a:gd name="connsiteY23" fmla="*/ 1116000 h 2237205"/>
                <a:gd name="connsiteX24" fmla="*/ 7346199 w 9370868"/>
                <a:gd name="connsiteY24" fmla="*/ 1116000 h 2237205"/>
                <a:gd name="connsiteX25" fmla="*/ 6626178 w 9370868"/>
                <a:gd name="connsiteY25" fmla="*/ 395979 h 2237205"/>
                <a:gd name="connsiteX26" fmla="*/ 5906157 w 9370868"/>
                <a:gd name="connsiteY26" fmla="*/ 1116000 h 2237205"/>
                <a:gd name="connsiteX27" fmla="*/ 5906216 w 9370868"/>
                <a:gd name="connsiteY27" fmla="*/ 1117164 h 2237205"/>
                <a:gd name="connsiteX28" fmla="*/ 5904810 w 9370868"/>
                <a:gd name="connsiteY28" fmla="*/ 1117164 h 2237205"/>
                <a:gd name="connsiteX29" fmla="*/ 5882254 w 9370868"/>
                <a:gd name="connsiteY29" fmla="*/ 1340913 h 2237205"/>
                <a:gd name="connsiteX30" fmla="*/ 4788927 w 9370868"/>
                <a:gd name="connsiteY30" fmla="*/ 2232000 h 2237205"/>
                <a:gd name="connsiteX31" fmla="*/ 3695600 w 9370868"/>
                <a:gd name="connsiteY31" fmla="*/ 1340913 h 2237205"/>
                <a:gd name="connsiteX32" fmla="*/ 3673045 w 9370868"/>
                <a:gd name="connsiteY32" fmla="*/ 1117164 h 2237205"/>
                <a:gd name="connsiteX33" fmla="*/ 3670407 w 9370868"/>
                <a:gd name="connsiteY33" fmla="*/ 1117164 h 2237205"/>
                <a:gd name="connsiteX34" fmla="*/ 3670466 w 9370868"/>
                <a:gd name="connsiteY34" fmla="*/ 1116000 h 2237205"/>
                <a:gd name="connsiteX35" fmla="*/ 2950445 w 9370868"/>
                <a:gd name="connsiteY35" fmla="*/ 395979 h 2237205"/>
                <a:gd name="connsiteX36" fmla="*/ 2230425 w 9370868"/>
                <a:gd name="connsiteY36" fmla="*/ 1116000 h 2237205"/>
                <a:gd name="connsiteX37" fmla="*/ 2231999 w 9370868"/>
                <a:gd name="connsiteY37" fmla="*/ 1116000 h 2237205"/>
                <a:gd name="connsiteX38" fmla="*/ 1116000 w 9370868"/>
                <a:gd name="connsiteY38" fmla="*/ 2232000 h 2237205"/>
                <a:gd name="connsiteX39" fmla="*/ 0 w 9370868"/>
                <a:gd name="connsiteY39" fmla="*/ 1116000 h 2237205"/>
                <a:gd name="connsiteX40" fmla="*/ 1116000 w 9370868"/>
                <a:gd name="connsiteY40" fmla="*/ 0 h 2237205"/>
                <a:gd name="connsiteX0" fmla="*/ 1116000 w 9236935"/>
                <a:gd name="connsiteY0" fmla="*/ 0 h 2251577"/>
                <a:gd name="connsiteX1" fmla="*/ 1116000 w 9236935"/>
                <a:gd name="connsiteY1" fmla="*/ 395979 h 2251577"/>
                <a:gd name="connsiteX2" fmla="*/ 395978 w 9236935"/>
                <a:gd name="connsiteY2" fmla="*/ 1116000 h 2251577"/>
                <a:gd name="connsiteX3" fmla="*/ 1116000 w 9236935"/>
                <a:gd name="connsiteY3" fmla="*/ 1836021 h 2251577"/>
                <a:gd name="connsiteX4" fmla="*/ 1821392 w 9236935"/>
                <a:gd name="connsiteY4" fmla="*/ 1261110 h 2251577"/>
                <a:gd name="connsiteX5" fmla="*/ 1835903 w 9236935"/>
                <a:gd name="connsiteY5" fmla="*/ 1117164 h 2251577"/>
                <a:gd name="connsiteX6" fmla="*/ 1834504 w 9236935"/>
                <a:gd name="connsiteY6" fmla="*/ 1117164 h 2251577"/>
                <a:gd name="connsiteX7" fmla="*/ 1834445 w 9236935"/>
                <a:gd name="connsiteY7" fmla="*/ 1116000 h 2251577"/>
                <a:gd name="connsiteX8" fmla="*/ 2950445 w 9236935"/>
                <a:gd name="connsiteY8" fmla="*/ 0 h 2251577"/>
                <a:gd name="connsiteX9" fmla="*/ 4066445 w 9236935"/>
                <a:gd name="connsiteY9" fmla="*/ 1116000 h 2251577"/>
                <a:gd name="connsiteX10" fmla="*/ 4068906 w 9236935"/>
                <a:gd name="connsiteY10" fmla="*/ 1116000 h 2251577"/>
                <a:gd name="connsiteX11" fmla="*/ 4788927 w 9236935"/>
                <a:gd name="connsiteY11" fmla="*/ 1836021 h 2251577"/>
                <a:gd name="connsiteX12" fmla="*/ 5508948 w 9236935"/>
                <a:gd name="connsiteY12" fmla="*/ 1116000 h 2251577"/>
                <a:gd name="connsiteX13" fmla="*/ 5510178 w 9236935"/>
                <a:gd name="connsiteY13" fmla="*/ 1116000 h 2251577"/>
                <a:gd name="connsiteX14" fmla="*/ 6626178 w 9236935"/>
                <a:gd name="connsiteY14" fmla="*/ 0 h 2251577"/>
                <a:gd name="connsiteX15" fmla="*/ 7742178 w 9236935"/>
                <a:gd name="connsiteY15" fmla="*/ 1116000 h 2251577"/>
                <a:gd name="connsiteX16" fmla="*/ 7742119 w 9236935"/>
                <a:gd name="connsiteY16" fmla="*/ 1117164 h 2251577"/>
                <a:gd name="connsiteX17" fmla="*/ 7741951 w 9236935"/>
                <a:gd name="connsiteY17" fmla="*/ 1117164 h 2251577"/>
                <a:gd name="connsiteX18" fmla="*/ 7756462 w 9236935"/>
                <a:gd name="connsiteY18" fmla="*/ 1261110 h 2251577"/>
                <a:gd name="connsiteX19" fmla="*/ 8461855 w 9236935"/>
                <a:gd name="connsiteY19" fmla="*/ 1836021 h 2251577"/>
                <a:gd name="connsiteX20" fmla="*/ 9108822 w 9236935"/>
                <a:gd name="connsiteY20" fmla="*/ 1359514 h 2251577"/>
                <a:gd name="connsiteX21" fmla="*/ 9236935 w 9236935"/>
                <a:gd name="connsiteY21" fmla="*/ 1566500 h 2251577"/>
                <a:gd name="connsiteX22" fmla="*/ 8461855 w 9236935"/>
                <a:gd name="connsiteY22" fmla="*/ 2232000 h 2251577"/>
                <a:gd name="connsiteX23" fmla="*/ 7345855 w 9236935"/>
                <a:gd name="connsiteY23" fmla="*/ 1116000 h 2251577"/>
                <a:gd name="connsiteX24" fmla="*/ 7346199 w 9236935"/>
                <a:gd name="connsiteY24" fmla="*/ 1116000 h 2251577"/>
                <a:gd name="connsiteX25" fmla="*/ 6626178 w 9236935"/>
                <a:gd name="connsiteY25" fmla="*/ 395979 h 2251577"/>
                <a:gd name="connsiteX26" fmla="*/ 5906157 w 9236935"/>
                <a:gd name="connsiteY26" fmla="*/ 1116000 h 2251577"/>
                <a:gd name="connsiteX27" fmla="*/ 5906216 w 9236935"/>
                <a:gd name="connsiteY27" fmla="*/ 1117164 h 2251577"/>
                <a:gd name="connsiteX28" fmla="*/ 5904810 w 9236935"/>
                <a:gd name="connsiteY28" fmla="*/ 1117164 h 2251577"/>
                <a:gd name="connsiteX29" fmla="*/ 5882254 w 9236935"/>
                <a:gd name="connsiteY29" fmla="*/ 1340913 h 2251577"/>
                <a:gd name="connsiteX30" fmla="*/ 4788927 w 9236935"/>
                <a:gd name="connsiteY30" fmla="*/ 2232000 h 2251577"/>
                <a:gd name="connsiteX31" fmla="*/ 3695600 w 9236935"/>
                <a:gd name="connsiteY31" fmla="*/ 1340913 h 2251577"/>
                <a:gd name="connsiteX32" fmla="*/ 3673045 w 9236935"/>
                <a:gd name="connsiteY32" fmla="*/ 1117164 h 2251577"/>
                <a:gd name="connsiteX33" fmla="*/ 3670407 w 9236935"/>
                <a:gd name="connsiteY33" fmla="*/ 1117164 h 2251577"/>
                <a:gd name="connsiteX34" fmla="*/ 3670466 w 9236935"/>
                <a:gd name="connsiteY34" fmla="*/ 1116000 h 2251577"/>
                <a:gd name="connsiteX35" fmla="*/ 2950445 w 9236935"/>
                <a:gd name="connsiteY35" fmla="*/ 395979 h 2251577"/>
                <a:gd name="connsiteX36" fmla="*/ 2230425 w 9236935"/>
                <a:gd name="connsiteY36" fmla="*/ 1116000 h 2251577"/>
                <a:gd name="connsiteX37" fmla="*/ 2231999 w 9236935"/>
                <a:gd name="connsiteY37" fmla="*/ 1116000 h 2251577"/>
                <a:gd name="connsiteX38" fmla="*/ 1116000 w 9236935"/>
                <a:gd name="connsiteY38" fmla="*/ 2232000 h 2251577"/>
                <a:gd name="connsiteX39" fmla="*/ 0 w 9236935"/>
                <a:gd name="connsiteY39" fmla="*/ 1116000 h 2251577"/>
                <a:gd name="connsiteX40" fmla="*/ 1116000 w 9236935"/>
                <a:gd name="connsiteY40" fmla="*/ 0 h 2251577"/>
                <a:gd name="connsiteX0" fmla="*/ 1116000 w 9236935"/>
                <a:gd name="connsiteY0" fmla="*/ 0 h 2251577"/>
                <a:gd name="connsiteX1" fmla="*/ 1116000 w 9236935"/>
                <a:gd name="connsiteY1" fmla="*/ 395979 h 2251577"/>
                <a:gd name="connsiteX2" fmla="*/ 395978 w 9236935"/>
                <a:gd name="connsiteY2" fmla="*/ 1116000 h 2251577"/>
                <a:gd name="connsiteX3" fmla="*/ 1116000 w 9236935"/>
                <a:gd name="connsiteY3" fmla="*/ 1836021 h 2251577"/>
                <a:gd name="connsiteX4" fmla="*/ 1821392 w 9236935"/>
                <a:gd name="connsiteY4" fmla="*/ 1261110 h 2251577"/>
                <a:gd name="connsiteX5" fmla="*/ 1835903 w 9236935"/>
                <a:gd name="connsiteY5" fmla="*/ 1117164 h 2251577"/>
                <a:gd name="connsiteX6" fmla="*/ 1834504 w 9236935"/>
                <a:gd name="connsiteY6" fmla="*/ 1117164 h 2251577"/>
                <a:gd name="connsiteX7" fmla="*/ 1834445 w 9236935"/>
                <a:gd name="connsiteY7" fmla="*/ 1116000 h 2251577"/>
                <a:gd name="connsiteX8" fmla="*/ 2950445 w 9236935"/>
                <a:gd name="connsiteY8" fmla="*/ 0 h 2251577"/>
                <a:gd name="connsiteX9" fmla="*/ 4066445 w 9236935"/>
                <a:gd name="connsiteY9" fmla="*/ 1116000 h 2251577"/>
                <a:gd name="connsiteX10" fmla="*/ 4068906 w 9236935"/>
                <a:gd name="connsiteY10" fmla="*/ 1116000 h 2251577"/>
                <a:gd name="connsiteX11" fmla="*/ 4788927 w 9236935"/>
                <a:gd name="connsiteY11" fmla="*/ 1836021 h 2251577"/>
                <a:gd name="connsiteX12" fmla="*/ 5508948 w 9236935"/>
                <a:gd name="connsiteY12" fmla="*/ 1116000 h 2251577"/>
                <a:gd name="connsiteX13" fmla="*/ 5510178 w 9236935"/>
                <a:gd name="connsiteY13" fmla="*/ 1116000 h 2251577"/>
                <a:gd name="connsiteX14" fmla="*/ 6626178 w 9236935"/>
                <a:gd name="connsiteY14" fmla="*/ 0 h 2251577"/>
                <a:gd name="connsiteX15" fmla="*/ 7742178 w 9236935"/>
                <a:gd name="connsiteY15" fmla="*/ 1116000 h 2251577"/>
                <a:gd name="connsiteX16" fmla="*/ 7742119 w 9236935"/>
                <a:gd name="connsiteY16" fmla="*/ 1117164 h 2251577"/>
                <a:gd name="connsiteX17" fmla="*/ 7741951 w 9236935"/>
                <a:gd name="connsiteY17" fmla="*/ 1117164 h 2251577"/>
                <a:gd name="connsiteX18" fmla="*/ 7756462 w 9236935"/>
                <a:gd name="connsiteY18" fmla="*/ 1261110 h 2251577"/>
                <a:gd name="connsiteX19" fmla="*/ 8461855 w 9236935"/>
                <a:gd name="connsiteY19" fmla="*/ 1836021 h 2251577"/>
                <a:gd name="connsiteX20" fmla="*/ 9108822 w 9236935"/>
                <a:gd name="connsiteY20" fmla="*/ 1359514 h 2251577"/>
                <a:gd name="connsiteX21" fmla="*/ 9236935 w 9236935"/>
                <a:gd name="connsiteY21" fmla="*/ 1566500 h 2251577"/>
                <a:gd name="connsiteX22" fmla="*/ 8461855 w 9236935"/>
                <a:gd name="connsiteY22" fmla="*/ 2232000 h 2251577"/>
                <a:gd name="connsiteX23" fmla="*/ 7345855 w 9236935"/>
                <a:gd name="connsiteY23" fmla="*/ 1116000 h 2251577"/>
                <a:gd name="connsiteX24" fmla="*/ 7346199 w 9236935"/>
                <a:gd name="connsiteY24" fmla="*/ 1116000 h 2251577"/>
                <a:gd name="connsiteX25" fmla="*/ 6626178 w 9236935"/>
                <a:gd name="connsiteY25" fmla="*/ 395979 h 2251577"/>
                <a:gd name="connsiteX26" fmla="*/ 5906157 w 9236935"/>
                <a:gd name="connsiteY26" fmla="*/ 1116000 h 2251577"/>
                <a:gd name="connsiteX27" fmla="*/ 5906216 w 9236935"/>
                <a:gd name="connsiteY27" fmla="*/ 1117164 h 2251577"/>
                <a:gd name="connsiteX28" fmla="*/ 5904810 w 9236935"/>
                <a:gd name="connsiteY28" fmla="*/ 1117164 h 2251577"/>
                <a:gd name="connsiteX29" fmla="*/ 5882254 w 9236935"/>
                <a:gd name="connsiteY29" fmla="*/ 1340913 h 2251577"/>
                <a:gd name="connsiteX30" fmla="*/ 4788927 w 9236935"/>
                <a:gd name="connsiteY30" fmla="*/ 2232000 h 2251577"/>
                <a:gd name="connsiteX31" fmla="*/ 3695600 w 9236935"/>
                <a:gd name="connsiteY31" fmla="*/ 1340913 h 2251577"/>
                <a:gd name="connsiteX32" fmla="*/ 3673045 w 9236935"/>
                <a:gd name="connsiteY32" fmla="*/ 1117164 h 2251577"/>
                <a:gd name="connsiteX33" fmla="*/ 3670407 w 9236935"/>
                <a:gd name="connsiteY33" fmla="*/ 1117164 h 2251577"/>
                <a:gd name="connsiteX34" fmla="*/ 3670466 w 9236935"/>
                <a:gd name="connsiteY34" fmla="*/ 1116000 h 2251577"/>
                <a:gd name="connsiteX35" fmla="*/ 2950445 w 9236935"/>
                <a:gd name="connsiteY35" fmla="*/ 395979 h 2251577"/>
                <a:gd name="connsiteX36" fmla="*/ 2230425 w 9236935"/>
                <a:gd name="connsiteY36" fmla="*/ 1116000 h 2251577"/>
                <a:gd name="connsiteX37" fmla="*/ 2231999 w 9236935"/>
                <a:gd name="connsiteY37" fmla="*/ 1116000 h 2251577"/>
                <a:gd name="connsiteX38" fmla="*/ 1116000 w 9236935"/>
                <a:gd name="connsiteY38" fmla="*/ 2232000 h 2251577"/>
                <a:gd name="connsiteX39" fmla="*/ 0 w 9236935"/>
                <a:gd name="connsiteY39" fmla="*/ 1116000 h 2251577"/>
                <a:gd name="connsiteX40" fmla="*/ 1116000 w 9236935"/>
                <a:gd name="connsiteY40" fmla="*/ 0 h 2251577"/>
                <a:gd name="connsiteX0" fmla="*/ 1116000 w 9236935"/>
                <a:gd name="connsiteY0" fmla="*/ 0 h 2251577"/>
                <a:gd name="connsiteX1" fmla="*/ 1116000 w 9236935"/>
                <a:gd name="connsiteY1" fmla="*/ 395979 h 2251577"/>
                <a:gd name="connsiteX2" fmla="*/ 395978 w 9236935"/>
                <a:gd name="connsiteY2" fmla="*/ 1116000 h 2251577"/>
                <a:gd name="connsiteX3" fmla="*/ 1116000 w 9236935"/>
                <a:gd name="connsiteY3" fmla="*/ 1836021 h 2251577"/>
                <a:gd name="connsiteX4" fmla="*/ 1821392 w 9236935"/>
                <a:gd name="connsiteY4" fmla="*/ 1261110 h 2251577"/>
                <a:gd name="connsiteX5" fmla="*/ 1835903 w 9236935"/>
                <a:gd name="connsiteY5" fmla="*/ 1117164 h 2251577"/>
                <a:gd name="connsiteX6" fmla="*/ 1834504 w 9236935"/>
                <a:gd name="connsiteY6" fmla="*/ 1117164 h 2251577"/>
                <a:gd name="connsiteX7" fmla="*/ 1834445 w 9236935"/>
                <a:gd name="connsiteY7" fmla="*/ 1116000 h 2251577"/>
                <a:gd name="connsiteX8" fmla="*/ 2950445 w 9236935"/>
                <a:gd name="connsiteY8" fmla="*/ 0 h 2251577"/>
                <a:gd name="connsiteX9" fmla="*/ 4066445 w 9236935"/>
                <a:gd name="connsiteY9" fmla="*/ 1116000 h 2251577"/>
                <a:gd name="connsiteX10" fmla="*/ 4068906 w 9236935"/>
                <a:gd name="connsiteY10" fmla="*/ 1116000 h 2251577"/>
                <a:gd name="connsiteX11" fmla="*/ 4788927 w 9236935"/>
                <a:gd name="connsiteY11" fmla="*/ 1836021 h 2251577"/>
                <a:gd name="connsiteX12" fmla="*/ 5508948 w 9236935"/>
                <a:gd name="connsiteY12" fmla="*/ 1116000 h 2251577"/>
                <a:gd name="connsiteX13" fmla="*/ 5510178 w 9236935"/>
                <a:gd name="connsiteY13" fmla="*/ 1116000 h 2251577"/>
                <a:gd name="connsiteX14" fmla="*/ 6626178 w 9236935"/>
                <a:gd name="connsiteY14" fmla="*/ 0 h 2251577"/>
                <a:gd name="connsiteX15" fmla="*/ 7742178 w 9236935"/>
                <a:gd name="connsiteY15" fmla="*/ 1116000 h 2251577"/>
                <a:gd name="connsiteX16" fmla="*/ 7742119 w 9236935"/>
                <a:gd name="connsiteY16" fmla="*/ 1117164 h 2251577"/>
                <a:gd name="connsiteX17" fmla="*/ 7741951 w 9236935"/>
                <a:gd name="connsiteY17" fmla="*/ 1117164 h 2251577"/>
                <a:gd name="connsiteX18" fmla="*/ 7756462 w 9236935"/>
                <a:gd name="connsiteY18" fmla="*/ 1261110 h 2251577"/>
                <a:gd name="connsiteX19" fmla="*/ 8461855 w 9236935"/>
                <a:gd name="connsiteY19" fmla="*/ 1836021 h 2251577"/>
                <a:gd name="connsiteX20" fmla="*/ 8950538 w 9236935"/>
                <a:gd name="connsiteY20" fmla="*/ 1639555 h 2251577"/>
                <a:gd name="connsiteX21" fmla="*/ 9236935 w 9236935"/>
                <a:gd name="connsiteY21" fmla="*/ 1566500 h 2251577"/>
                <a:gd name="connsiteX22" fmla="*/ 8461855 w 9236935"/>
                <a:gd name="connsiteY22" fmla="*/ 2232000 h 2251577"/>
                <a:gd name="connsiteX23" fmla="*/ 7345855 w 9236935"/>
                <a:gd name="connsiteY23" fmla="*/ 1116000 h 2251577"/>
                <a:gd name="connsiteX24" fmla="*/ 7346199 w 9236935"/>
                <a:gd name="connsiteY24" fmla="*/ 1116000 h 2251577"/>
                <a:gd name="connsiteX25" fmla="*/ 6626178 w 9236935"/>
                <a:gd name="connsiteY25" fmla="*/ 395979 h 2251577"/>
                <a:gd name="connsiteX26" fmla="*/ 5906157 w 9236935"/>
                <a:gd name="connsiteY26" fmla="*/ 1116000 h 2251577"/>
                <a:gd name="connsiteX27" fmla="*/ 5906216 w 9236935"/>
                <a:gd name="connsiteY27" fmla="*/ 1117164 h 2251577"/>
                <a:gd name="connsiteX28" fmla="*/ 5904810 w 9236935"/>
                <a:gd name="connsiteY28" fmla="*/ 1117164 h 2251577"/>
                <a:gd name="connsiteX29" fmla="*/ 5882254 w 9236935"/>
                <a:gd name="connsiteY29" fmla="*/ 1340913 h 2251577"/>
                <a:gd name="connsiteX30" fmla="*/ 4788927 w 9236935"/>
                <a:gd name="connsiteY30" fmla="*/ 2232000 h 2251577"/>
                <a:gd name="connsiteX31" fmla="*/ 3695600 w 9236935"/>
                <a:gd name="connsiteY31" fmla="*/ 1340913 h 2251577"/>
                <a:gd name="connsiteX32" fmla="*/ 3673045 w 9236935"/>
                <a:gd name="connsiteY32" fmla="*/ 1117164 h 2251577"/>
                <a:gd name="connsiteX33" fmla="*/ 3670407 w 9236935"/>
                <a:gd name="connsiteY33" fmla="*/ 1117164 h 2251577"/>
                <a:gd name="connsiteX34" fmla="*/ 3670466 w 9236935"/>
                <a:gd name="connsiteY34" fmla="*/ 1116000 h 2251577"/>
                <a:gd name="connsiteX35" fmla="*/ 2950445 w 9236935"/>
                <a:gd name="connsiteY35" fmla="*/ 395979 h 2251577"/>
                <a:gd name="connsiteX36" fmla="*/ 2230425 w 9236935"/>
                <a:gd name="connsiteY36" fmla="*/ 1116000 h 2251577"/>
                <a:gd name="connsiteX37" fmla="*/ 2231999 w 9236935"/>
                <a:gd name="connsiteY37" fmla="*/ 1116000 h 2251577"/>
                <a:gd name="connsiteX38" fmla="*/ 1116000 w 9236935"/>
                <a:gd name="connsiteY38" fmla="*/ 2232000 h 2251577"/>
                <a:gd name="connsiteX39" fmla="*/ 0 w 9236935"/>
                <a:gd name="connsiteY39" fmla="*/ 1116000 h 2251577"/>
                <a:gd name="connsiteX40" fmla="*/ 1116000 w 9236935"/>
                <a:gd name="connsiteY40" fmla="*/ 0 h 2251577"/>
                <a:gd name="connsiteX0" fmla="*/ 1116000 w 9176057"/>
                <a:gd name="connsiteY0" fmla="*/ 0 h 2277129"/>
                <a:gd name="connsiteX1" fmla="*/ 1116000 w 9176057"/>
                <a:gd name="connsiteY1" fmla="*/ 395979 h 2277129"/>
                <a:gd name="connsiteX2" fmla="*/ 395978 w 9176057"/>
                <a:gd name="connsiteY2" fmla="*/ 1116000 h 2277129"/>
                <a:gd name="connsiteX3" fmla="*/ 1116000 w 9176057"/>
                <a:gd name="connsiteY3" fmla="*/ 1836021 h 2277129"/>
                <a:gd name="connsiteX4" fmla="*/ 1821392 w 9176057"/>
                <a:gd name="connsiteY4" fmla="*/ 1261110 h 2277129"/>
                <a:gd name="connsiteX5" fmla="*/ 1835903 w 9176057"/>
                <a:gd name="connsiteY5" fmla="*/ 1117164 h 2277129"/>
                <a:gd name="connsiteX6" fmla="*/ 1834504 w 9176057"/>
                <a:gd name="connsiteY6" fmla="*/ 1117164 h 2277129"/>
                <a:gd name="connsiteX7" fmla="*/ 1834445 w 9176057"/>
                <a:gd name="connsiteY7" fmla="*/ 1116000 h 2277129"/>
                <a:gd name="connsiteX8" fmla="*/ 2950445 w 9176057"/>
                <a:gd name="connsiteY8" fmla="*/ 0 h 2277129"/>
                <a:gd name="connsiteX9" fmla="*/ 4066445 w 9176057"/>
                <a:gd name="connsiteY9" fmla="*/ 1116000 h 2277129"/>
                <a:gd name="connsiteX10" fmla="*/ 4068906 w 9176057"/>
                <a:gd name="connsiteY10" fmla="*/ 1116000 h 2277129"/>
                <a:gd name="connsiteX11" fmla="*/ 4788927 w 9176057"/>
                <a:gd name="connsiteY11" fmla="*/ 1836021 h 2277129"/>
                <a:gd name="connsiteX12" fmla="*/ 5508948 w 9176057"/>
                <a:gd name="connsiteY12" fmla="*/ 1116000 h 2277129"/>
                <a:gd name="connsiteX13" fmla="*/ 5510178 w 9176057"/>
                <a:gd name="connsiteY13" fmla="*/ 1116000 h 2277129"/>
                <a:gd name="connsiteX14" fmla="*/ 6626178 w 9176057"/>
                <a:gd name="connsiteY14" fmla="*/ 0 h 2277129"/>
                <a:gd name="connsiteX15" fmla="*/ 7742178 w 9176057"/>
                <a:gd name="connsiteY15" fmla="*/ 1116000 h 2277129"/>
                <a:gd name="connsiteX16" fmla="*/ 7742119 w 9176057"/>
                <a:gd name="connsiteY16" fmla="*/ 1117164 h 2277129"/>
                <a:gd name="connsiteX17" fmla="*/ 7741951 w 9176057"/>
                <a:gd name="connsiteY17" fmla="*/ 1117164 h 2277129"/>
                <a:gd name="connsiteX18" fmla="*/ 7756462 w 9176057"/>
                <a:gd name="connsiteY18" fmla="*/ 1261110 h 2277129"/>
                <a:gd name="connsiteX19" fmla="*/ 8461855 w 9176057"/>
                <a:gd name="connsiteY19" fmla="*/ 1836021 h 2277129"/>
                <a:gd name="connsiteX20" fmla="*/ 8950538 w 9176057"/>
                <a:gd name="connsiteY20" fmla="*/ 1639555 h 2277129"/>
                <a:gd name="connsiteX21" fmla="*/ 9176057 w 9176057"/>
                <a:gd name="connsiteY21" fmla="*/ 1700432 h 2277129"/>
                <a:gd name="connsiteX22" fmla="*/ 8461855 w 9176057"/>
                <a:gd name="connsiteY22" fmla="*/ 2232000 h 2277129"/>
                <a:gd name="connsiteX23" fmla="*/ 7345855 w 9176057"/>
                <a:gd name="connsiteY23" fmla="*/ 1116000 h 2277129"/>
                <a:gd name="connsiteX24" fmla="*/ 7346199 w 9176057"/>
                <a:gd name="connsiteY24" fmla="*/ 1116000 h 2277129"/>
                <a:gd name="connsiteX25" fmla="*/ 6626178 w 9176057"/>
                <a:gd name="connsiteY25" fmla="*/ 395979 h 2277129"/>
                <a:gd name="connsiteX26" fmla="*/ 5906157 w 9176057"/>
                <a:gd name="connsiteY26" fmla="*/ 1116000 h 2277129"/>
                <a:gd name="connsiteX27" fmla="*/ 5906216 w 9176057"/>
                <a:gd name="connsiteY27" fmla="*/ 1117164 h 2277129"/>
                <a:gd name="connsiteX28" fmla="*/ 5904810 w 9176057"/>
                <a:gd name="connsiteY28" fmla="*/ 1117164 h 2277129"/>
                <a:gd name="connsiteX29" fmla="*/ 5882254 w 9176057"/>
                <a:gd name="connsiteY29" fmla="*/ 1340913 h 2277129"/>
                <a:gd name="connsiteX30" fmla="*/ 4788927 w 9176057"/>
                <a:gd name="connsiteY30" fmla="*/ 2232000 h 2277129"/>
                <a:gd name="connsiteX31" fmla="*/ 3695600 w 9176057"/>
                <a:gd name="connsiteY31" fmla="*/ 1340913 h 2277129"/>
                <a:gd name="connsiteX32" fmla="*/ 3673045 w 9176057"/>
                <a:gd name="connsiteY32" fmla="*/ 1117164 h 2277129"/>
                <a:gd name="connsiteX33" fmla="*/ 3670407 w 9176057"/>
                <a:gd name="connsiteY33" fmla="*/ 1117164 h 2277129"/>
                <a:gd name="connsiteX34" fmla="*/ 3670466 w 9176057"/>
                <a:gd name="connsiteY34" fmla="*/ 1116000 h 2277129"/>
                <a:gd name="connsiteX35" fmla="*/ 2950445 w 9176057"/>
                <a:gd name="connsiteY35" fmla="*/ 395979 h 2277129"/>
                <a:gd name="connsiteX36" fmla="*/ 2230425 w 9176057"/>
                <a:gd name="connsiteY36" fmla="*/ 1116000 h 2277129"/>
                <a:gd name="connsiteX37" fmla="*/ 2231999 w 9176057"/>
                <a:gd name="connsiteY37" fmla="*/ 1116000 h 2277129"/>
                <a:gd name="connsiteX38" fmla="*/ 1116000 w 9176057"/>
                <a:gd name="connsiteY38" fmla="*/ 2232000 h 2277129"/>
                <a:gd name="connsiteX39" fmla="*/ 0 w 9176057"/>
                <a:gd name="connsiteY39" fmla="*/ 1116000 h 2277129"/>
                <a:gd name="connsiteX40" fmla="*/ 1116000 w 9176057"/>
                <a:gd name="connsiteY40" fmla="*/ 0 h 2277129"/>
                <a:gd name="connsiteX0" fmla="*/ 1116000 w 9176057"/>
                <a:gd name="connsiteY0" fmla="*/ 0 h 2277129"/>
                <a:gd name="connsiteX1" fmla="*/ 1116000 w 9176057"/>
                <a:gd name="connsiteY1" fmla="*/ 395979 h 2277129"/>
                <a:gd name="connsiteX2" fmla="*/ 395978 w 9176057"/>
                <a:gd name="connsiteY2" fmla="*/ 1116000 h 2277129"/>
                <a:gd name="connsiteX3" fmla="*/ 1116000 w 9176057"/>
                <a:gd name="connsiteY3" fmla="*/ 1836021 h 2277129"/>
                <a:gd name="connsiteX4" fmla="*/ 1821392 w 9176057"/>
                <a:gd name="connsiteY4" fmla="*/ 1261110 h 2277129"/>
                <a:gd name="connsiteX5" fmla="*/ 1835903 w 9176057"/>
                <a:gd name="connsiteY5" fmla="*/ 1117164 h 2277129"/>
                <a:gd name="connsiteX6" fmla="*/ 1834504 w 9176057"/>
                <a:gd name="connsiteY6" fmla="*/ 1117164 h 2277129"/>
                <a:gd name="connsiteX7" fmla="*/ 1834445 w 9176057"/>
                <a:gd name="connsiteY7" fmla="*/ 1116000 h 2277129"/>
                <a:gd name="connsiteX8" fmla="*/ 2950445 w 9176057"/>
                <a:gd name="connsiteY8" fmla="*/ 0 h 2277129"/>
                <a:gd name="connsiteX9" fmla="*/ 4066445 w 9176057"/>
                <a:gd name="connsiteY9" fmla="*/ 1116000 h 2277129"/>
                <a:gd name="connsiteX10" fmla="*/ 4068906 w 9176057"/>
                <a:gd name="connsiteY10" fmla="*/ 1116000 h 2277129"/>
                <a:gd name="connsiteX11" fmla="*/ 4788927 w 9176057"/>
                <a:gd name="connsiteY11" fmla="*/ 1836021 h 2277129"/>
                <a:gd name="connsiteX12" fmla="*/ 5508948 w 9176057"/>
                <a:gd name="connsiteY12" fmla="*/ 1116000 h 2277129"/>
                <a:gd name="connsiteX13" fmla="*/ 5510178 w 9176057"/>
                <a:gd name="connsiteY13" fmla="*/ 1116000 h 2277129"/>
                <a:gd name="connsiteX14" fmla="*/ 6626178 w 9176057"/>
                <a:gd name="connsiteY14" fmla="*/ 0 h 2277129"/>
                <a:gd name="connsiteX15" fmla="*/ 7742178 w 9176057"/>
                <a:gd name="connsiteY15" fmla="*/ 1116000 h 2277129"/>
                <a:gd name="connsiteX16" fmla="*/ 7742119 w 9176057"/>
                <a:gd name="connsiteY16" fmla="*/ 1117164 h 2277129"/>
                <a:gd name="connsiteX17" fmla="*/ 7741951 w 9176057"/>
                <a:gd name="connsiteY17" fmla="*/ 1117164 h 2277129"/>
                <a:gd name="connsiteX18" fmla="*/ 7756462 w 9176057"/>
                <a:gd name="connsiteY18" fmla="*/ 1261110 h 2277129"/>
                <a:gd name="connsiteX19" fmla="*/ 8035706 w 9176057"/>
                <a:gd name="connsiteY19" fmla="*/ 1531629 h 2277129"/>
                <a:gd name="connsiteX20" fmla="*/ 8950538 w 9176057"/>
                <a:gd name="connsiteY20" fmla="*/ 1639555 h 2277129"/>
                <a:gd name="connsiteX21" fmla="*/ 9176057 w 9176057"/>
                <a:gd name="connsiteY21" fmla="*/ 1700432 h 2277129"/>
                <a:gd name="connsiteX22" fmla="*/ 8461855 w 9176057"/>
                <a:gd name="connsiteY22" fmla="*/ 2232000 h 2277129"/>
                <a:gd name="connsiteX23" fmla="*/ 7345855 w 9176057"/>
                <a:gd name="connsiteY23" fmla="*/ 1116000 h 2277129"/>
                <a:gd name="connsiteX24" fmla="*/ 7346199 w 9176057"/>
                <a:gd name="connsiteY24" fmla="*/ 1116000 h 2277129"/>
                <a:gd name="connsiteX25" fmla="*/ 6626178 w 9176057"/>
                <a:gd name="connsiteY25" fmla="*/ 395979 h 2277129"/>
                <a:gd name="connsiteX26" fmla="*/ 5906157 w 9176057"/>
                <a:gd name="connsiteY26" fmla="*/ 1116000 h 2277129"/>
                <a:gd name="connsiteX27" fmla="*/ 5906216 w 9176057"/>
                <a:gd name="connsiteY27" fmla="*/ 1117164 h 2277129"/>
                <a:gd name="connsiteX28" fmla="*/ 5904810 w 9176057"/>
                <a:gd name="connsiteY28" fmla="*/ 1117164 h 2277129"/>
                <a:gd name="connsiteX29" fmla="*/ 5882254 w 9176057"/>
                <a:gd name="connsiteY29" fmla="*/ 1340913 h 2277129"/>
                <a:gd name="connsiteX30" fmla="*/ 4788927 w 9176057"/>
                <a:gd name="connsiteY30" fmla="*/ 2232000 h 2277129"/>
                <a:gd name="connsiteX31" fmla="*/ 3695600 w 9176057"/>
                <a:gd name="connsiteY31" fmla="*/ 1340913 h 2277129"/>
                <a:gd name="connsiteX32" fmla="*/ 3673045 w 9176057"/>
                <a:gd name="connsiteY32" fmla="*/ 1117164 h 2277129"/>
                <a:gd name="connsiteX33" fmla="*/ 3670407 w 9176057"/>
                <a:gd name="connsiteY33" fmla="*/ 1117164 h 2277129"/>
                <a:gd name="connsiteX34" fmla="*/ 3670466 w 9176057"/>
                <a:gd name="connsiteY34" fmla="*/ 1116000 h 2277129"/>
                <a:gd name="connsiteX35" fmla="*/ 2950445 w 9176057"/>
                <a:gd name="connsiteY35" fmla="*/ 395979 h 2277129"/>
                <a:gd name="connsiteX36" fmla="*/ 2230425 w 9176057"/>
                <a:gd name="connsiteY36" fmla="*/ 1116000 h 2277129"/>
                <a:gd name="connsiteX37" fmla="*/ 2231999 w 9176057"/>
                <a:gd name="connsiteY37" fmla="*/ 1116000 h 2277129"/>
                <a:gd name="connsiteX38" fmla="*/ 1116000 w 9176057"/>
                <a:gd name="connsiteY38" fmla="*/ 2232000 h 2277129"/>
                <a:gd name="connsiteX39" fmla="*/ 0 w 9176057"/>
                <a:gd name="connsiteY39" fmla="*/ 1116000 h 2277129"/>
                <a:gd name="connsiteX40" fmla="*/ 1116000 w 9176057"/>
                <a:gd name="connsiteY40" fmla="*/ 0 h 2277129"/>
                <a:gd name="connsiteX0" fmla="*/ 1116000 w 9176057"/>
                <a:gd name="connsiteY0" fmla="*/ 0 h 2232000"/>
                <a:gd name="connsiteX1" fmla="*/ 1116000 w 9176057"/>
                <a:gd name="connsiteY1" fmla="*/ 395979 h 2232000"/>
                <a:gd name="connsiteX2" fmla="*/ 395978 w 9176057"/>
                <a:gd name="connsiteY2" fmla="*/ 1116000 h 2232000"/>
                <a:gd name="connsiteX3" fmla="*/ 1116000 w 9176057"/>
                <a:gd name="connsiteY3" fmla="*/ 1836021 h 2232000"/>
                <a:gd name="connsiteX4" fmla="*/ 1821392 w 9176057"/>
                <a:gd name="connsiteY4" fmla="*/ 1261110 h 2232000"/>
                <a:gd name="connsiteX5" fmla="*/ 1835903 w 9176057"/>
                <a:gd name="connsiteY5" fmla="*/ 1117164 h 2232000"/>
                <a:gd name="connsiteX6" fmla="*/ 1834504 w 9176057"/>
                <a:gd name="connsiteY6" fmla="*/ 1117164 h 2232000"/>
                <a:gd name="connsiteX7" fmla="*/ 1834445 w 9176057"/>
                <a:gd name="connsiteY7" fmla="*/ 1116000 h 2232000"/>
                <a:gd name="connsiteX8" fmla="*/ 2950445 w 9176057"/>
                <a:gd name="connsiteY8" fmla="*/ 0 h 2232000"/>
                <a:gd name="connsiteX9" fmla="*/ 4066445 w 9176057"/>
                <a:gd name="connsiteY9" fmla="*/ 1116000 h 2232000"/>
                <a:gd name="connsiteX10" fmla="*/ 4068906 w 9176057"/>
                <a:gd name="connsiteY10" fmla="*/ 1116000 h 2232000"/>
                <a:gd name="connsiteX11" fmla="*/ 4788927 w 9176057"/>
                <a:gd name="connsiteY11" fmla="*/ 1836021 h 2232000"/>
                <a:gd name="connsiteX12" fmla="*/ 5508948 w 9176057"/>
                <a:gd name="connsiteY12" fmla="*/ 1116000 h 2232000"/>
                <a:gd name="connsiteX13" fmla="*/ 5510178 w 9176057"/>
                <a:gd name="connsiteY13" fmla="*/ 1116000 h 2232000"/>
                <a:gd name="connsiteX14" fmla="*/ 6626178 w 9176057"/>
                <a:gd name="connsiteY14" fmla="*/ 0 h 2232000"/>
                <a:gd name="connsiteX15" fmla="*/ 7742178 w 9176057"/>
                <a:gd name="connsiteY15" fmla="*/ 1116000 h 2232000"/>
                <a:gd name="connsiteX16" fmla="*/ 7742119 w 9176057"/>
                <a:gd name="connsiteY16" fmla="*/ 1117164 h 2232000"/>
                <a:gd name="connsiteX17" fmla="*/ 7741951 w 9176057"/>
                <a:gd name="connsiteY17" fmla="*/ 1117164 h 2232000"/>
                <a:gd name="connsiteX18" fmla="*/ 7756462 w 9176057"/>
                <a:gd name="connsiteY18" fmla="*/ 1261110 h 2232000"/>
                <a:gd name="connsiteX19" fmla="*/ 8035706 w 9176057"/>
                <a:gd name="connsiteY19" fmla="*/ 1531629 h 2232000"/>
                <a:gd name="connsiteX20" fmla="*/ 8950538 w 9176057"/>
                <a:gd name="connsiteY20" fmla="*/ 1639555 h 2232000"/>
                <a:gd name="connsiteX21" fmla="*/ 9176057 w 9176057"/>
                <a:gd name="connsiteY21" fmla="*/ 1700432 h 2232000"/>
                <a:gd name="connsiteX22" fmla="*/ 7901775 w 9176057"/>
                <a:gd name="connsiteY22" fmla="*/ 1744972 h 2232000"/>
                <a:gd name="connsiteX23" fmla="*/ 7345855 w 9176057"/>
                <a:gd name="connsiteY23" fmla="*/ 1116000 h 2232000"/>
                <a:gd name="connsiteX24" fmla="*/ 7346199 w 9176057"/>
                <a:gd name="connsiteY24" fmla="*/ 1116000 h 2232000"/>
                <a:gd name="connsiteX25" fmla="*/ 6626178 w 9176057"/>
                <a:gd name="connsiteY25" fmla="*/ 395979 h 2232000"/>
                <a:gd name="connsiteX26" fmla="*/ 5906157 w 9176057"/>
                <a:gd name="connsiteY26" fmla="*/ 1116000 h 2232000"/>
                <a:gd name="connsiteX27" fmla="*/ 5906216 w 9176057"/>
                <a:gd name="connsiteY27" fmla="*/ 1117164 h 2232000"/>
                <a:gd name="connsiteX28" fmla="*/ 5904810 w 9176057"/>
                <a:gd name="connsiteY28" fmla="*/ 1117164 h 2232000"/>
                <a:gd name="connsiteX29" fmla="*/ 5882254 w 9176057"/>
                <a:gd name="connsiteY29" fmla="*/ 1340913 h 2232000"/>
                <a:gd name="connsiteX30" fmla="*/ 4788927 w 9176057"/>
                <a:gd name="connsiteY30" fmla="*/ 2232000 h 2232000"/>
                <a:gd name="connsiteX31" fmla="*/ 3695600 w 9176057"/>
                <a:gd name="connsiteY31" fmla="*/ 1340913 h 2232000"/>
                <a:gd name="connsiteX32" fmla="*/ 3673045 w 9176057"/>
                <a:gd name="connsiteY32" fmla="*/ 1117164 h 2232000"/>
                <a:gd name="connsiteX33" fmla="*/ 3670407 w 9176057"/>
                <a:gd name="connsiteY33" fmla="*/ 1117164 h 2232000"/>
                <a:gd name="connsiteX34" fmla="*/ 3670466 w 9176057"/>
                <a:gd name="connsiteY34" fmla="*/ 1116000 h 2232000"/>
                <a:gd name="connsiteX35" fmla="*/ 2950445 w 9176057"/>
                <a:gd name="connsiteY35" fmla="*/ 395979 h 2232000"/>
                <a:gd name="connsiteX36" fmla="*/ 2230425 w 9176057"/>
                <a:gd name="connsiteY36" fmla="*/ 1116000 h 2232000"/>
                <a:gd name="connsiteX37" fmla="*/ 2231999 w 9176057"/>
                <a:gd name="connsiteY37" fmla="*/ 1116000 h 2232000"/>
                <a:gd name="connsiteX38" fmla="*/ 1116000 w 9176057"/>
                <a:gd name="connsiteY38" fmla="*/ 2232000 h 2232000"/>
                <a:gd name="connsiteX39" fmla="*/ 0 w 9176057"/>
                <a:gd name="connsiteY39" fmla="*/ 1116000 h 2232000"/>
                <a:gd name="connsiteX40" fmla="*/ 1116000 w 9176057"/>
                <a:gd name="connsiteY40" fmla="*/ 0 h 2232000"/>
                <a:gd name="connsiteX0" fmla="*/ 1116000 w 9176057"/>
                <a:gd name="connsiteY0" fmla="*/ 0 h 2232000"/>
                <a:gd name="connsiteX1" fmla="*/ 1116000 w 9176057"/>
                <a:gd name="connsiteY1" fmla="*/ 395979 h 2232000"/>
                <a:gd name="connsiteX2" fmla="*/ 395978 w 9176057"/>
                <a:gd name="connsiteY2" fmla="*/ 1116000 h 2232000"/>
                <a:gd name="connsiteX3" fmla="*/ 1116000 w 9176057"/>
                <a:gd name="connsiteY3" fmla="*/ 1836021 h 2232000"/>
                <a:gd name="connsiteX4" fmla="*/ 1821392 w 9176057"/>
                <a:gd name="connsiteY4" fmla="*/ 1261110 h 2232000"/>
                <a:gd name="connsiteX5" fmla="*/ 1835903 w 9176057"/>
                <a:gd name="connsiteY5" fmla="*/ 1117164 h 2232000"/>
                <a:gd name="connsiteX6" fmla="*/ 1834504 w 9176057"/>
                <a:gd name="connsiteY6" fmla="*/ 1117164 h 2232000"/>
                <a:gd name="connsiteX7" fmla="*/ 1834445 w 9176057"/>
                <a:gd name="connsiteY7" fmla="*/ 1116000 h 2232000"/>
                <a:gd name="connsiteX8" fmla="*/ 2950445 w 9176057"/>
                <a:gd name="connsiteY8" fmla="*/ 0 h 2232000"/>
                <a:gd name="connsiteX9" fmla="*/ 4066445 w 9176057"/>
                <a:gd name="connsiteY9" fmla="*/ 1116000 h 2232000"/>
                <a:gd name="connsiteX10" fmla="*/ 4068906 w 9176057"/>
                <a:gd name="connsiteY10" fmla="*/ 1116000 h 2232000"/>
                <a:gd name="connsiteX11" fmla="*/ 4788927 w 9176057"/>
                <a:gd name="connsiteY11" fmla="*/ 1836021 h 2232000"/>
                <a:gd name="connsiteX12" fmla="*/ 5508948 w 9176057"/>
                <a:gd name="connsiteY12" fmla="*/ 1116000 h 2232000"/>
                <a:gd name="connsiteX13" fmla="*/ 5510178 w 9176057"/>
                <a:gd name="connsiteY13" fmla="*/ 1116000 h 2232000"/>
                <a:gd name="connsiteX14" fmla="*/ 6626178 w 9176057"/>
                <a:gd name="connsiteY14" fmla="*/ 0 h 2232000"/>
                <a:gd name="connsiteX15" fmla="*/ 7742178 w 9176057"/>
                <a:gd name="connsiteY15" fmla="*/ 1116000 h 2232000"/>
                <a:gd name="connsiteX16" fmla="*/ 7742119 w 9176057"/>
                <a:gd name="connsiteY16" fmla="*/ 1117164 h 2232000"/>
                <a:gd name="connsiteX17" fmla="*/ 7741951 w 9176057"/>
                <a:gd name="connsiteY17" fmla="*/ 1117164 h 2232000"/>
                <a:gd name="connsiteX18" fmla="*/ 7756462 w 9176057"/>
                <a:gd name="connsiteY18" fmla="*/ 1261110 h 2232000"/>
                <a:gd name="connsiteX19" fmla="*/ 8035706 w 9176057"/>
                <a:gd name="connsiteY19" fmla="*/ 1531629 h 2232000"/>
                <a:gd name="connsiteX20" fmla="*/ 8293052 w 9176057"/>
                <a:gd name="connsiteY20" fmla="*/ 1383865 h 2232000"/>
                <a:gd name="connsiteX21" fmla="*/ 9176057 w 9176057"/>
                <a:gd name="connsiteY21" fmla="*/ 1700432 h 2232000"/>
                <a:gd name="connsiteX22" fmla="*/ 7901775 w 9176057"/>
                <a:gd name="connsiteY22" fmla="*/ 1744972 h 2232000"/>
                <a:gd name="connsiteX23" fmla="*/ 7345855 w 9176057"/>
                <a:gd name="connsiteY23" fmla="*/ 1116000 h 2232000"/>
                <a:gd name="connsiteX24" fmla="*/ 7346199 w 9176057"/>
                <a:gd name="connsiteY24" fmla="*/ 1116000 h 2232000"/>
                <a:gd name="connsiteX25" fmla="*/ 6626178 w 9176057"/>
                <a:gd name="connsiteY25" fmla="*/ 395979 h 2232000"/>
                <a:gd name="connsiteX26" fmla="*/ 5906157 w 9176057"/>
                <a:gd name="connsiteY26" fmla="*/ 1116000 h 2232000"/>
                <a:gd name="connsiteX27" fmla="*/ 5906216 w 9176057"/>
                <a:gd name="connsiteY27" fmla="*/ 1117164 h 2232000"/>
                <a:gd name="connsiteX28" fmla="*/ 5904810 w 9176057"/>
                <a:gd name="connsiteY28" fmla="*/ 1117164 h 2232000"/>
                <a:gd name="connsiteX29" fmla="*/ 5882254 w 9176057"/>
                <a:gd name="connsiteY29" fmla="*/ 1340913 h 2232000"/>
                <a:gd name="connsiteX30" fmla="*/ 4788927 w 9176057"/>
                <a:gd name="connsiteY30" fmla="*/ 2232000 h 2232000"/>
                <a:gd name="connsiteX31" fmla="*/ 3695600 w 9176057"/>
                <a:gd name="connsiteY31" fmla="*/ 1340913 h 2232000"/>
                <a:gd name="connsiteX32" fmla="*/ 3673045 w 9176057"/>
                <a:gd name="connsiteY32" fmla="*/ 1117164 h 2232000"/>
                <a:gd name="connsiteX33" fmla="*/ 3670407 w 9176057"/>
                <a:gd name="connsiteY33" fmla="*/ 1117164 h 2232000"/>
                <a:gd name="connsiteX34" fmla="*/ 3670466 w 9176057"/>
                <a:gd name="connsiteY34" fmla="*/ 1116000 h 2232000"/>
                <a:gd name="connsiteX35" fmla="*/ 2950445 w 9176057"/>
                <a:gd name="connsiteY35" fmla="*/ 395979 h 2232000"/>
                <a:gd name="connsiteX36" fmla="*/ 2230425 w 9176057"/>
                <a:gd name="connsiteY36" fmla="*/ 1116000 h 2232000"/>
                <a:gd name="connsiteX37" fmla="*/ 2231999 w 9176057"/>
                <a:gd name="connsiteY37" fmla="*/ 1116000 h 2232000"/>
                <a:gd name="connsiteX38" fmla="*/ 1116000 w 9176057"/>
                <a:gd name="connsiteY38" fmla="*/ 2232000 h 2232000"/>
                <a:gd name="connsiteX39" fmla="*/ 0 w 9176057"/>
                <a:gd name="connsiteY39" fmla="*/ 1116000 h 2232000"/>
                <a:gd name="connsiteX40" fmla="*/ 1116000 w 9176057"/>
                <a:gd name="connsiteY40" fmla="*/ 0 h 2232000"/>
                <a:gd name="connsiteX0" fmla="*/ 1116000 w 8421165"/>
                <a:gd name="connsiteY0" fmla="*/ 0 h 2232000"/>
                <a:gd name="connsiteX1" fmla="*/ 1116000 w 8421165"/>
                <a:gd name="connsiteY1" fmla="*/ 395979 h 2232000"/>
                <a:gd name="connsiteX2" fmla="*/ 395978 w 8421165"/>
                <a:gd name="connsiteY2" fmla="*/ 1116000 h 2232000"/>
                <a:gd name="connsiteX3" fmla="*/ 1116000 w 8421165"/>
                <a:gd name="connsiteY3" fmla="*/ 1836021 h 2232000"/>
                <a:gd name="connsiteX4" fmla="*/ 1821392 w 8421165"/>
                <a:gd name="connsiteY4" fmla="*/ 1261110 h 2232000"/>
                <a:gd name="connsiteX5" fmla="*/ 1835903 w 8421165"/>
                <a:gd name="connsiteY5" fmla="*/ 1117164 h 2232000"/>
                <a:gd name="connsiteX6" fmla="*/ 1834504 w 8421165"/>
                <a:gd name="connsiteY6" fmla="*/ 1117164 h 2232000"/>
                <a:gd name="connsiteX7" fmla="*/ 1834445 w 8421165"/>
                <a:gd name="connsiteY7" fmla="*/ 1116000 h 2232000"/>
                <a:gd name="connsiteX8" fmla="*/ 2950445 w 8421165"/>
                <a:gd name="connsiteY8" fmla="*/ 0 h 2232000"/>
                <a:gd name="connsiteX9" fmla="*/ 4066445 w 8421165"/>
                <a:gd name="connsiteY9" fmla="*/ 1116000 h 2232000"/>
                <a:gd name="connsiteX10" fmla="*/ 4068906 w 8421165"/>
                <a:gd name="connsiteY10" fmla="*/ 1116000 h 2232000"/>
                <a:gd name="connsiteX11" fmla="*/ 4788927 w 8421165"/>
                <a:gd name="connsiteY11" fmla="*/ 1836021 h 2232000"/>
                <a:gd name="connsiteX12" fmla="*/ 5508948 w 8421165"/>
                <a:gd name="connsiteY12" fmla="*/ 1116000 h 2232000"/>
                <a:gd name="connsiteX13" fmla="*/ 5510178 w 8421165"/>
                <a:gd name="connsiteY13" fmla="*/ 1116000 h 2232000"/>
                <a:gd name="connsiteX14" fmla="*/ 6626178 w 8421165"/>
                <a:gd name="connsiteY14" fmla="*/ 0 h 2232000"/>
                <a:gd name="connsiteX15" fmla="*/ 7742178 w 8421165"/>
                <a:gd name="connsiteY15" fmla="*/ 1116000 h 2232000"/>
                <a:gd name="connsiteX16" fmla="*/ 7742119 w 8421165"/>
                <a:gd name="connsiteY16" fmla="*/ 1117164 h 2232000"/>
                <a:gd name="connsiteX17" fmla="*/ 7741951 w 8421165"/>
                <a:gd name="connsiteY17" fmla="*/ 1117164 h 2232000"/>
                <a:gd name="connsiteX18" fmla="*/ 7756462 w 8421165"/>
                <a:gd name="connsiteY18" fmla="*/ 1261110 h 2232000"/>
                <a:gd name="connsiteX19" fmla="*/ 8035706 w 8421165"/>
                <a:gd name="connsiteY19" fmla="*/ 1531629 h 2232000"/>
                <a:gd name="connsiteX20" fmla="*/ 8293052 w 8421165"/>
                <a:gd name="connsiteY20" fmla="*/ 1383865 h 2232000"/>
                <a:gd name="connsiteX21" fmla="*/ 8421165 w 8421165"/>
                <a:gd name="connsiteY21" fmla="*/ 1968297 h 2232000"/>
                <a:gd name="connsiteX22" fmla="*/ 7901775 w 8421165"/>
                <a:gd name="connsiteY22" fmla="*/ 1744972 h 2232000"/>
                <a:gd name="connsiteX23" fmla="*/ 7345855 w 8421165"/>
                <a:gd name="connsiteY23" fmla="*/ 1116000 h 2232000"/>
                <a:gd name="connsiteX24" fmla="*/ 7346199 w 8421165"/>
                <a:gd name="connsiteY24" fmla="*/ 1116000 h 2232000"/>
                <a:gd name="connsiteX25" fmla="*/ 6626178 w 8421165"/>
                <a:gd name="connsiteY25" fmla="*/ 395979 h 2232000"/>
                <a:gd name="connsiteX26" fmla="*/ 5906157 w 8421165"/>
                <a:gd name="connsiteY26" fmla="*/ 1116000 h 2232000"/>
                <a:gd name="connsiteX27" fmla="*/ 5906216 w 8421165"/>
                <a:gd name="connsiteY27" fmla="*/ 1117164 h 2232000"/>
                <a:gd name="connsiteX28" fmla="*/ 5904810 w 8421165"/>
                <a:gd name="connsiteY28" fmla="*/ 1117164 h 2232000"/>
                <a:gd name="connsiteX29" fmla="*/ 5882254 w 8421165"/>
                <a:gd name="connsiteY29" fmla="*/ 1340913 h 2232000"/>
                <a:gd name="connsiteX30" fmla="*/ 4788927 w 8421165"/>
                <a:gd name="connsiteY30" fmla="*/ 2232000 h 2232000"/>
                <a:gd name="connsiteX31" fmla="*/ 3695600 w 8421165"/>
                <a:gd name="connsiteY31" fmla="*/ 1340913 h 2232000"/>
                <a:gd name="connsiteX32" fmla="*/ 3673045 w 8421165"/>
                <a:gd name="connsiteY32" fmla="*/ 1117164 h 2232000"/>
                <a:gd name="connsiteX33" fmla="*/ 3670407 w 8421165"/>
                <a:gd name="connsiteY33" fmla="*/ 1117164 h 2232000"/>
                <a:gd name="connsiteX34" fmla="*/ 3670466 w 8421165"/>
                <a:gd name="connsiteY34" fmla="*/ 1116000 h 2232000"/>
                <a:gd name="connsiteX35" fmla="*/ 2950445 w 8421165"/>
                <a:gd name="connsiteY35" fmla="*/ 395979 h 2232000"/>
                <a:gd name="connsiteX36" fmla="*/ 2230425 w 8421165"/>
                <a:gd name="connsiteY36" fmla="*/ 1116000 h 2232000"/>
                <a:gd name="connsiteX37" fmla="*/ 2231999 w 8421165"/>
                <a:gd name="connsiteY37" fmla="*/ 1116000 h 2232000"/>
                <a:gd name="connsiteX38" fmla="*/ 1116000 w 8421165"/>
                <a:gd name="connsiteY38" fmla="*/ 2232000 h 2232000"/>
                <a:gd name="connsiteX39" fmla="*/ 0 w 8421165"/>
                <a:gd name="connsiteY39" fmla="*/ 1116000 h 2232000"/>
                <a:gd name="connsiteX40" fmla="*/ 1116000 w 8421165"/>
                <a:gd name="connsiteY40" fmla="*/ 0 h 2232000"/>
                <a:gd name="connsiteX0" fmla="*/ 1116000 w 8737733"/>
                <a:gd name="connsiteY0" fmla="*/ 0 h 2232000"/>
                <a:gd name="connsiteX1" fmla="*/ 1116000 w 8737733"/>
                <a:gd name="connsiteY1" fmla="*/ 395979 h 2232000"/>
                <a:gd name="connsiteX2" fmla="*/ 395978 w 8737733"/>
                <a:gd name="connsiteY2" fmla="*/ 1116000 h 2232000"/>
                <a:gd name="connsiteX3" fmla="*/ 1116000 w 8737733"/>
                <a:gd name="connsiteY3" fmla="*/ 1836021 h 2232000"/>
                <a:gd name="connsiteX4" fmla="*/ 1821392 w 8737733"/>
                <a:gd name="connsiteY4" fmla="*/ 1261110 h 2232000"/>
                <a:gd name="connsiteX5" fmla="*/ 1835903 w 8737733"/>
                <a:gd name="connsiteY5" fmla="*/ 1117164 h 2232000"/>
                <a:gd name="connsiteX6" fmla="*/ 1834504 w 8737733"/>
                <a:gd name="connsiteY6" fmla="*/ 1117164 h 2232000"/>
                <a:gd name="connsiteX7" fmla="*/ 1834445 w 8737733"/>
                <a:gd name="connsiteY7" fmla="*/ 1116000 h 2232000"/>
                <a:gd name="connsiteX8" fmla="*/ 2950445 w 8737733"/>
                <a:gd name="connsiteY8" fmla="*/ 0 h 2232000"/>
                <a:gd name="connsiteX9" fmla="*/ 4066445 w 8737733"/>
                <a:gd name="connsiteY9" fmla="*/ 1116000 h 2232000"/>
                <a:gd name="connsiteX10" fmla="*/ 4068906 w 8737733"/>
                <a:gd name="connsiteY10" fmla="*/ 1116000 h 2232000"/>
                <a:gd name="connsiteX11" fmla="*/ 4788927 w 8737733"/>
                <a:gd name="connsiteY11" fmla="*/ 1836021 h 2232000"/>
                <a:gd name="connsiteX12" fmla="*/ 5508948 w 8737733"/>
                <a:gd name="connsiteY12" fmla="*/ 1116000 h 2232000"/>
                <a:gd name="connsiteX13" fmla="*/ 5510178 w 8737733"/>
                <a:gd name="connsiteY13" fmla="*/ 1116000 h 2232000"/>
                <a:gd name="connsiteX14" fmla="*/ 6626178 w 8737733"/>
                <a:gd name="connsiteY14" fmla="*/ 0 h 2232000"/>
                <a:gd name="connsiteX15" fmla="*/ 7742178 w 8737733"/>
                <a:gd name="connsiteY15" fmla="*/ 1116000 h 2232000"/>
                <a:gd name="connsiteX16" fmla="*/ 7742119 w 8737733"/>
                <a:gd name="connsiteY16" fmla="*/ 1117164 h 2232000"/>
                <a:gd name="connsiteX17" fmla="*/ 7741951 w 8737733"/>
                <a:gd name="connsiteY17" fmla="*/ 1117164 h 2232000"/>
                <a:gd name="connsiteX18" fmla="*/ 7756462 w 8737733"/>
                <a:gd name="connsiteY18" fmla="*/ 1261110 h 2232000"/>
                <a:gd name="connsiteX19" fmla="*/ 8035706 w 8737733"/>
                <a:gd name="connsiteY19" fmla="*/ 1531629 h 2232000"/>
                <a:gd name="connsiteX20" fmla="*/ 8293052 w 8737733"/>
                <a:gd name="connsiteY20" fmla="*/ 1383865 h 2232000"/>
                <a:gd name="connsiteX21" fmla="*/ 8737733 w 8737733"/>
                <a:gd name="connsiteY21" fmla="*/ 1870893 h 2232000"/>
                <a:gd name="connsiteX22" fmla="*/ 7901775 w 8737733"/>
                <a:gd name="connsiteY22" fmla="*/ 1744972 h 2232000"/>
                <a:gd name="connsiteX23" fmla="*/ 7345855 w 8737733"/>
                <a:gd name="connsiteY23" fmla="*/ 1116000 h 2232000"/>
                <a:gd name="connsiteX24" fmla="*/ 7346199 w 8737733"/>
                <a:gd name="connsiteY24" fmla="*/ 1116000 h 2232000"/>
                <a:gd name="connsiteX25" fmla="*/ 6626178 w 8737733"/>
                <a:gd name="connsiteY25" fmla="*/ 395979 h 2232000"/>
                <a:gd name="connsiteX26" fmla="*/ 5906157 w 8737733"/>
                <a:gd name="connsiteY26" fmla="*/ 1116000 h 2232000"/>
                <a:gd name="connsiteX27" fmla="*/ 5906216 w 8737733"/>
                <a:gd name="connsiteY27" fmla="*/ 1117164 h 2232000"/>
                <a:gd name="connsiteX28" fmla="*/ 5904810 w 8737733"/>
                <a:gd name="connsiteY28" fmla="*/ 1117164 h 2232000"/>
                <a:gd name="connsiteX29" fmla="*/ 5882254 w 8737733"/>
                <a:gd name="connsiteY29" fmla="*/ 1340913 h 2232000"/>
                <a:gd name="connsiteX30" fmla="*/ 4788927 w 8737733"/>
                <a:gd name="connsiteY30" fmla="*/ 2232000 h 2232000"/>
                <a:gd name="connsiteX31" fmla="*/ 3695600 w 8737733"/>
                <a:gd name="connsiteY31" fmla="*/ 1340913 h 2232000"/>
                <a:gd name="connsiteX32" fmla="*/ 3673045 w 8737733"/>
                <a:gd name="connsiteY32" fmla="*/ 1117164 h 2232000"/>
                <a:gd name="connsiteX33" fmla="*/ 3670407 w 8737733"/>
                <a:gd name="connsiteY33" fmla="*/ 1117164 h 2232000"/>
                <a:gd name="connsiteX34" fmla="*/ 3670466 w 8737733"/>
                <a:gd name="connsiteY34" fmla="*/ 1116000 h 2232000"/>
                <a:gd name="connsiteX35" fmla="*/ 2950445 w 8737733"/>
                <a:gd name="connsiteY35" fmla="*/ 395979 h 2232000"/>
                <a:gd name="connsiteX36" fmla="*/ 2230425 w 8737733"/>
                <a:gd name="connsiteY36" fmla="*/ 1116000 h 2232000"/>
                <a:gd name="connsiteX37" fmla="*/ 2231999 w 8737733"/>
                <a:gd name="connsiteY37" fmla="*/ 1116000 h 2232000"/>
                <a:gd name="connsiteX38" fmla="*/ 1116000 w 8737733"/>
                <a:gd name="connsiteY38" fmla="*/ 2232000 h 2232000"/>
                <a:gd name="connsiteX39" fmla="*/ 0 w 8737733"/>
                <a:gd name="connsiteY39" fmla="*/ 1116000 h 2232000"/>
                <a:gd name="connsiteX40" fmla="*/ 1116000 w 8737733"/>
                <a:gd name="connsiteY40" fmla="*/ 0 h 2232000"/>
                <a:gd name="connsiteX0" fmla="*/ 1116000 w 8831139"/>
                <a:gd name="connsiteY0" fmla="*/ 0 h 2232000"/>
                <a:gd name="connsiteX1" fmla="*/ 1116000 w 8831139"/>
                <a:gd name="connsiteY1" fmla="*/ 395979 h 2232000"/>
                <a:gd name="connsiteX2" fmla="*/ 395978 w 8831139"/>
                <a:gd name="connsiteY2" fmla="*/ 1116000 h 2232000"/>
                <a:gd name="connsiteX3" fmla="*/ 1116000 w 8831139"/>
                <a:gd name="connsiteY3" fmla="*/ 1836021 h 2232000"/>
                <a:gd name="connsiteX4" fmla="*/ 1821392 w 8831139"/>
                <a:gd name="connsiteY4" fmla="*/ 1261110 h 2232000"/>
                <a:gd name="connsiteX5" fmla="*/ 1835903 w 8831139"/>
                <a:gd name="connsiteY5" fmla="*/ 1117164 h 2232000"/>
                <a:gd name="connsiteX6" fmla="*/ 1834504 w 8831139"/>
                <a:gd name="connsiteY6" fmla="*/ 1117164 h 2232000"/>
                <a:gd name="connsiteX7" fmla="*/ 1834445 w 8831139"/>
                <a:gd name="connsiteY7" fmla="*/ 1116000 h 2232000"/>
                <a:gd name="connsiteX8" fmla="*/ 2950445 w 8831139"/>
                <a:gd name="connsiteY8" fmla="*/ 0 h 2232000"/>
                <a:gd name="connsiteX9" fmla="*/ 4066445 w 8831139"/>
                <a:gd name="connsiteY9" fmla="*/ 1116000 h 2232000"/>
                <a:gd name="connsiteX10" fmla="*/ 4068906 w 8831139"/>
                <a:gd name="connsiteY10" fmla="*/ 1116000 h 2232000"/>
                <a:gd name="connsiteX11" fmla="*/ 4788927 w 8831139"/>
                <a:gd name="connsiteY11" fmla="*/ 1836021 h 2232000"/>
                <a:gd name="connsiteX12" fmla="*/ 5508948 w 8831139"/>
                <a:gd name="connsiteY12" fmla="*/ 1116000 h 2232000"/>
                <a:gd name="connsiteX13" fmla="*/ 5510178 w 8831139"/>
                <a:gd name="connsiteY13" fmla="*/ 1116000 h 2232000"/>
                <a:gd name="connsiteX14" fmla="*/ 6626178 w 8831139"/>
                <a:gd name="connsiteY14" fmla="*/ 0 h 2232000"/>
                <a:gd name="connsiteX15" fmla="*/ 7742178 w 8831139"/>
                <a:gd name="connsiteY15" fmla="*/ 1116000 h 2232000"/>
                <a:gd name="connsiteX16" fmla="*/ 7742119 w 8831139"/>
                <a:gd name="connsiteY16" fmla="*/ 1117164 h 2232000"/>
                <a:gd name="connsiteX17" fmla="*/ 7741951 w 8831139"/>
                <a:gd name="connsiteY17" fmla="*/ 1117164 h 2232000"/>
                <a:gd name="connsiteX18" fmla="*/ 7756462 w 8831139"/>
                <a:gd name="connsiteY18" fmla="*/ 1261110 h 2232000"/>
                <a:gd name="connsiteX19" fmla="*/ 8035706 w 8831139"/>
                <a:gd name="connsiteY19" fmla="*/ 1531629 h 2232000"/>
                <a:gd name="connsiteX20" fmla="*/ 8293052 w 8831139"/>
                <a:gd name="connsiteY20" fmla="*/ 1383865 h 2232000"/>
                <a:gd name="connsiteX21" fmla="*/ 8737733 w 8831139"/>
                <a:gd name="connsiteY21" fmla="*/ 1870893 h 2232000"/>
                <a:gd name="connsiteX22" fmla="*/ 7901775 w 8831139"/>
                <a:gd name="connsiteY22" fmla="*/ 1744972 h 2232000"/>
                <a:gd name="connsiteX23" fmla="*/ 7345855 w 8831139"/>
                <a:gd name="connsiteY23" fmla="*/ 1116000 h 2232000"/>
                <a:gd name="connsiteX24" fmla="*/ 7346199 w 8831139"/>
                <a:gd name="connsiteY24" fmla="*/ 1116000 h 2232000"/>
                <a:gd name="connsiteX25" fmla="*/ 6626178 w 8831139"/>
                <a:gd name="connsiteY25" fmla="*/ 395979 h 2232000"/>
                <a:gd name="connsiteX26" fmla="*/ 5906157 w 8831139"/>
                <a:gd name="connsiteY26" fmla="*/ 1116000 h 2232000"/>
                <a:gd name="connsiteX27" fmla="*/ 5906216 w 8831139"/>
                <a:gd name="connsiteY27" fmla="*/ 1117164 h 2232000"/>
                <a:gd name="connsiteX28" fmla="*/ 5904810 w 8831139"/>
                <a:gd name="connsiteY28" fmla="*/ 1117164 h 2232000"/>
                <a:gd name="connsiteX29" fmla="*/ 5882254 w 8831139"/>
                <a:gd name="connsiteY29" fmla="*/ 1340913 h 2232000"/>
                <a:gd name="connsiteX30" fmla="*/ 4788927 w 8831139"/>
                <a:gd name="connsiteY30" fmla="*/ 2232000 h 2232000"/>
                <a:gd name="connsiteX31" fmla="*/ 3695600 w 8831139"/>
                <a:gd name="connsiteY31" fmla="*/ 1340913 h 2232000"/>
                <a:gd name="connsiteX32" fmla="*/ 3673045 w 8831139"/>
                <a:gd name="connsiteY32" fmla="*/ 1117164 h 2232000"/>
                <a:gd name="connsiteX33" fmla="*/ 3670407 w 8831139"/>
                <a:gd name="connsiteY33" fmla="*/ 1117164 h 2232000"/>
                <a:gd name="connsiteX34" fmla="*/ 3670466 w 8831139"/>
                <a:gd name="connsiteY34" fmla="*/ 1116000 h 2232000"/>
                <a:gd name="connsiteX35" fmla="*/ 2950445 w 8831139"/>
                <a:gd name="connsiteY35" fmla="*/ 395979 h 2232000"/>
                <a:gd name="connsiteX36" fmla="*/ 2230425 w 8831139"/>
                <a:gd name="connsiteY36" fmla="*/ 1116000 h 2232000"/>
                <a:gd name="connsiteX37" fmla="*/ 2231999 w 8831139"/>
                <a:gd name="connsiteY37" fmla="*/ 1116000 h 2232000"/>
                <a:gd name="connsiteX38" fmla="*/ 1116000 w 8831139"/>
                <a:gd name="connsiteY38" fmla="*/ 2232000 h 2232000"/>
                <a:gd name="connsiteX39" fmla="*/ 0 w 8831139"/>
                <a:gd name="connsiteY39" fmla="*/ 1116000 h 2232000"/>
                <a:gd name="connsiteX40" fmla="*/ 1116000 w 8831139"/>
                <a:gd name="connsiteY40" fmla="*/ 0 h 2232000"/>
                <a:gd name="connsiteX0" fmla="*/ 1116000 w 8831139"/>
                <a:gd name="connsiteY0" fmla="*/ 0 h 2232000"/>
                <a:gd name="connsiteX1" fmla="*/ 1116000 w 8831139"/>
                <a:gd name="connsiteY1" fmla="*/ 395979 h 2232000"/>
                <a:gd name="connsiteX2" fmla="*/ 395978 w 8831139"/>
                <a:gd name="connsiteY2" fmla="*/ 1116000 h 2232000"/>
                <a:gd name="connsiteX3" fmla="*/ 1116000 w 8831139"/>
                <a:gd name="connsiteY3" fmla="*/ 1836021 h 2232000"/>
                <a:gd name="connsiteX4" fmla="*/ 1821392 w 8831139"/>
                <a:gd name="connsiteY4" fmla="*/ 1261110 h 2232000"/>
                <a:gd name="connsiteX5" fmla="*/ 1835903 w 8831139"/>
                <a:gd name="connsiteY5" fmla="*/ 1117164 h 2232000"/>
                <a:gd name="connsiteX6" fmla="*/ 1834504 w 8831139"/>
                <a:gd name="connsiteY6" fmla="*/ 1117164 h 2232000"/>
                <a:gd name="connsiteX7" fmla="*/ 1834445 w 8831139"/>
                <a:gd name="connsiteY7" fmla="*/ 1116000 h 2232000"/>
                <a:gd name="connsiteX8" fmla="*/ 2950445 w 8831139"/>
                <a:gd name="connsiteY8" fmla="*/ 0 h 2232000"/>
                <a:gd name="connsiteX9" fmla="*/ 4066445 w 8831139"/>
                <a:gd name="connsiteY9" fmla="*/ 1116000 h 2232000"/>
                <a:gd name="connsiteX10" fmla="*/ 4068906 w 8831139"/>
                <a:gd name="connsiteY10" fmla="*/ 1116000 h 2232000"/>
                <a:gd name="connsiteX11" fmla="*/ 4788927 w 8831139"/>
                <a:gd name="connsiteY11" fmla="*/ 1836021 h 2232000"/>
                <a:gd name="connsiteX12" fmla="*/ 5508948 w 8831139"/>
                <a:gd name="connsiteY12" fmla="*/ 1116000 h 2232000"/>
                <a:gd name="connsiteX13" fmla="*/ 5510178 w 8831139"/>
                <a:gd name="connsiteY13" fmla="*/ 1116000 h 2232000"/>
                <a:gd name="connsiteX14" fmla="*/ 6626178 w 8831139"/>
                <a:gd name="connsiteY14" fmla="*/ 0 h 2232000"/>
                <a:gd name="connsiteX15" fmla="*/ 7742178 w 8831139"/>
                <a:gd name="connsiteY15" fmla="*/ 1116000 h 2232000"/>
                <a:gd name="connsiteX16" fmla="*/ 7742119 w 8831139"/>
                <a:gd name="connsiteY16" fmla="*/ 1117164 h 2232000"/>
                <a:gd name="connsiteX17" fmla="*/ 7741951 w 8831139"/>
                <a:gd name="connsiteY17" fmla="*/ 1117164 h 2232000"/>
                <a:gd name="connsiteX18" fmla="*/ 7756462 w 8831139"/>
                <a:gd name="connsiteY18" fmla="*/ 1261110 h 2232000"/>
                <a:gd name="connsiteX19" fmla="*/ 8035706 w 8831139"/>
                <a:gd name="connsiteY19" fmla="*/ 1531629 h 2232000"/>
                <a:gd name="connsiteX20" fmla="*/ 8293052 w 8831139"/>
                <a:gd name="connsiteY20" fmla="*/ 1383865 h 2232000"/>
                <a:gd name="connsiteX21" fmla="*/ 8737733 w 8831139"/>
                <a:gd name="connsiteY21" fmla="*/ 1870893 h 2232000"/>
                <a:gd name="connsiteX22" fmla="*/ 7901775 w 8831139"/>
                <a:gd name="connsiteY22" fmla="*/ 1744972 h 2232000"/>
                <a:gd name="connsiteX23" fmla="*/ 7345855 w 8831139"/>
                <a:gd name="connsiteY23" fmla="*/ 1116000 h 2232000"/>
                <a:gd name="connsiteX24" fmla="*/ 7346199 w 8831139"/>
                <a:gd name="connsiteY24" fmla="*/ 1116000 h 2232000"/>
                <a:gd name="connsiteX25" fmla="*/ 6626178 w 8831139"/>
                <a:gd name="connsiteY25" fmla="*/ 395979 h 2232000"/>
                <a:gd name="connsiteX26" fmla="*/ 5906157 w 8831139"/>
                <a:gd name="connsiteY26" fmla="*/ 1116000 h 2232000"/>
                <a:gd name="connsiteX27" fmla="*/ 5906216 w 8831139"/>
                <a:gd name="connsiteY27" fmla="*/ 1117164 h 2232000"/>
                <a:gd name="connsiteX28" fmla="*/ 5904810 w 8831139"/>
                <a:gd name="connsiteY28" fmla="*/ 1117164 h 2232000"/>
                <a:gd name="connsiteX29" fmla="*/ 5882254 w 8831139"/>
                <a:gd name="connsiteY29" fmla="*/ 1340913 h 2232000"/>
                <a:gd name="connsiteX30" fmla="*/ 4788927 w 8831139"/>
                <a:gd name="connsiteY30" fmla="*/ 2232000 h 2232000"/>
                <a:gd name="connsiteX31" fmla="*/ 3695600 w 8831139"/>
                <a:gd name="connsiteY31" fmla="*/ 1340913 h 2232000"/>
                <a:gd name="connsiteX32" fmla="*/ 3673045 w 8831139"/>
                <a:gd name="connsiteY32" fmla="*/ 1117164 h 2232000"/>
                <a:gd name="connsiteX33" fmla="*/ 3670407 w 8831139"/>
                <a:gd name="connsiteY33" fmla="*/ 1117164 h 2232000"/>
                <a:gd name="connsiteX34" fmla="*/ 3670466 w 8831139"/>
                <a:gd name="connsiteY34" fmla="*/ 1116000 h 2232000"/>
                <a:gd name="connsiteX35" fmla="*/ 2950445 w 8831139"/>
                <a:gd name="connsiteY35" fmla="*/ 395979 h 2232000"/>
                <a:gd name="connsiteX36" fmla="*/ 2230425 w 8831139"/>
                <a:gd name="connsiteY36" fmla="*/ 1116000 h 2232000"/>
                <a:gd name="connsiteX37" fmla="*/ 2231999 w 8831139"/>
                <a:gd name="connsiteY37" fmla="*/ 1116000 h 2232000"/>
                <a:gd name="connsiteX38" fmla="*/ 1116000 w 8831139"/>
                <a:gd name="connsiteY38" fmla="*/ 2232000 h 2232000"/>
                <a:gd name="connsiteX39" fmla="*/ 0 w 8831139"/>
                <a:gd name="connsiteY39" fmla="*/ 1116000 h 2232000"/>
                <a:gd name="connsiteX40" fmla="*/ 1116000 w 8831139"/>
                <a:gd name="connsiteY40" fmla="*/ 0 h 2232000"/>
                <a:gd name="connsiteX0" fmla="*/ 1116000 w 8564584"/>
                <a:gd name="connsiteY0" fmla="*/ 0 h 2232000"/>
                <a:gd name="connsiteX1" fmla="*/ 1116000 w 8564584"/>
                <a:gd name="connsiteY1" fmla="*/ 395979 h 2232000"/>
                <a:gd name="connsiteX2" fmla="*/ 395978 w 8564584"/>
                <a:gd name="connsiteY2" fmla="*/ 1116000 h 2232000"/>
                <a:gd name="connsiteX3" fmla="*/ 1116000 w 8564584"/>
                <a:gd name="connsiteY3" fmla="*/ 1836021 h 2232000"/>
                <a:gd name="connsiteX4" fmla="*/ 1821392 w 8564584"/>
                <a:gd name="connsiteY4" fmla="*/ 1261110 h 2232000"/>
                <a:gd name="connsiteX5" fmla="*/ 1835903 w 8564584"/>
                <a:gd name="connsiteY5" fmla="*/ 1117164 h 2232000"/>
                <a:gd name="connsiteX6" fmla="*/ 1834504 w 8564584"/>
                <a:gd name="connsiteY6" fmla="*/ 1117164 h 2232000"/>
                <a:gd name="connsiteX7" fmla="*/ 1834445 w 8564584"/>
                <a:gd name="connsiteY7" fmla="*/ 1116000 h 2232000"/>
                <a:gd name="connsiteX8" fmla="*/ 2950445 w 8564584"/>
                <a:gd name="connsiteY8" fmla="*/ 0 h 2232000"/>
                <a:gd name="connsiteX9" fmla="*/ 4066445 w 8564584"/>
                <a:gd name="connsiteY9" fmla="*/ 1116000 h 2232000"/>
                <a:gd name="connsiteX10" fmla="*/ 4068906 w 8564584"/>
                <a:gd name="connsiteY10" fmla="*/ 1116000 h 2232000"/>
                <a:gd name="connsiteX11" fmla="*/ 4788927 w 8564584"/>
                <a:gd name="connsiteY11" fmla="*/ 1836021 h 2232000"/>
                <a:gd name="connsiteX12" fmla="*/ 5508948 w 8564584"/>
                <a:gd name="connsiteY12" fmla="*/ 1116000 h 2232000"/>
                <a:gd name="connsiteX13" fmla="*/ 5510178 w 8564584"/>
                <a:gd name="connsiteY13" fmla="*/ 1116000 h 2232000"/>
                <a:gd name="connsiteX14" fmla="*/ 6626178 w 8564584"/>
                <a:gd name="connsiteY14" fmla="*/ 0 h 2232000"/>
                <a:gd name="connsiteX15" fmla="*/ 7742178 w 8564584"/>
                <a:gd name="connsiteY15" fmla="*/ 1116000 h 2232000"/>
                <a:gd name="connsiteX16" fmla="*/ 7742119 w 8564584"/>
                <a:gd name="connsiteY16" fmla="*/ 1117164 h 2232000"/>
                <a:gd name="connsiteX17" fmla="*/ 7741951 w 8564584"/>
                <a:gd name="connsiteY17" fmla="*/ 1117164 h 2232000"/>
                <a:gd name="connsiteX18" fmla="*/ 7756462 w 8564584"/>
                <a:gd name="connsiteY18" fmla="*/ 1261110 h 2232000"/>
                <a:gd name="connsiteX19" fmla="*/ 8035706 w 8564584"/>
                <a:gd name="connsiteY19" fmla="*/ 1531629 h 2232000"/>
                <a:gd name="connsiteX20" fmla="*/ 8293052 w 8564584"/>
                <a:gd name="connsiteY20" fmla="*/ 1383865 h 2232000"/>
                <a:gd name="connsiteX21" fmla="*/ 8421165 w 8564584"/>
                <a:gd name="connsiteY21" fmla="*/ 1724785 h 2232000"/>
                <a:gd name="connsiteX22" fmla="*/ 7901775 w 8564584"/>
                <a:gd name="connsiteY22" fmla="*/ 1744972 h 2232000"/>
                <a:gd name="connsiteX23" fmla="*/ 7345855 w 8564584"/>
                <a:gd name="connsiteY23" fmla="*/ 1116000 h 2232000"/>
                <a:gd name="connsiteX24" fmla="*/ 7346199 w 8564584"/>
                <a:gd name="connsiteY24" fmla="*/ 1116000 h 2232000"/>
                <a:gd name="connsiteX25" fmla="*/ 6626178 w 8564584"/>
                <a:gd name="connsiteY25" fmla="*/ 395979 h 2232000"/>
                <a:gd name="connsiteX26" fmla="*/ 5906157 w 8564584"/>
                <a:gd name="connsiteY26" fmla="*/ 1116000 h 2232000"/>
                <a:gd name="connsiteX27" fmla="*/ 5906216 w 8564584"/>
                <a:gd name="connsiteY27" fmla="*/ 1117164 h 2232000"/>
                <a:gd name="connsiteX28" fmla="*/ 5904810 w 8564584"/>
                <a:gd name="connsiteY28" fmla="*/ 1117164 h 2232000"/>
                <a:gd name="connsiteX29" fmla="*/ 5882254 w 8564584"/>
                <a:gd name="connsiteY29" fmla="*/ 1340913 h 2232000"/>
                <a:gd name="connsiteX30" fmla="*/ 4788927 w 8564584"/>
                <a:gd name="connsiteY30" fmla="*/ 2232000 h 2232000"/>
                <a:gd name="connsiteX31" fmla="*/ 3695600 w 8564584"/>
                <a:gd name="connsiteY31" fmla="*/ 1340913 h 2232000"/>
                <a:gd name="connsiteX32" fmla="*/ 3673045 w 8564584"/>
                <a:gd name="connsiteY32" fmla="*/ 1117164 h 2232000"/>
                <a:gd name="connsiteX33" fmla="*/ 3670407 w 8564584"/>
                <a:gd name="connsiteY33" fmla="*/ 1117164 h 2232000"/>
                <a:gd name="connsiteX34" fmla="*/ 3670466 w 8564584"/>
                <a:gd name="connsiteY34" fmla="*/ 1116000 h 2232000"/>
                <a:gd name="connsiteX35" fmla="*/ 2950445 w 8564584"/>
                <a:gd name="connsiteY35" fmla="*/ 395979 h 2232000"/>
                <a:gd name="connsiteX36" fmla="*/ 2230425 w 8564584"/>
                <a:gd name="connsiteY36" fmla="*/ 1116000 h 2232000"/>
                <a:gd name="connsiteX37" fmla="*/ 2231999 w 8564584"/>
                <a:gd name="connsiteY37" fmla="*/ 1116000 h 2232000"/>
                <a:gd name="connsiteX38" fmla="*/ 1116000 w 8564584"/>
                <a:gd name="connsiteY38" fmla="*/ 2232000 h 2232000"/>
                <a:gd name="connsiteX39" fmla="*/ 0 w 8564584"/>
                <a:gd name="connsiteY39" fmla="*/ 1116000 h 2232000"/>
                <a:gd name="connsiteX40" fmla="*/ 1116000 w 8564584"/>
                <a:gd name="connsiteY40" fmla="*/ 0 h 2232000"/>
                <a:gd name="connsiteX0" fmla="*/ 1116000 w 8486030"/>
                <a:gd name="connsiteY0" fmla="*/ 0 h 2232000"/>
                <a:gd name="connsiteX1" fmla="*/ 1116000 w 8486030"/>
                <a:gd name="connsiteY1" fmla="*/ 395979 h 2232000"/>
                <a:gd name="connsiteX2" fmla="*/ 395978 w 8486030"/>
                <a:gd name="connsiteY2" fmla="*/ 1116000 h 2232000"/>
                <a:gd name="connsiteX3" fmla="*/ 1116000 w 8486030"/>
                <a:gd name="connsiteY3" fmla="*/ 1836021 h 2232000"/>
                <a:gd name="connsiteX4" fmla="*/ 1821392 w 8486030"/>
                <a:gd name="connsiteY4" fmla="*/ 1261110 h 2232000"/>
                <a:gd name="connsiteX5" fmla="*/ 1835903 w 8486030"/>
                <a:gd name="connsiteY5" fmla="*/ 1117164 h 2232000"/>
                <a:gd name="connsiteX6" fmla="*/ 1834504 w 8486030"/>
                <a:gd name="connsiteY6" fmla="*/ 1117164 h 2232000"/>
                <a:gd name="connsiteX7" fmla="*/ 1834445 w 8486030"/>
                <a:gd name="connsiteY7" fmla="*/ 1116000 h 2232000"/>
                <a:gd name="connsiteX8" fmla="*/ 2950445 w 8486030"/>
                <a:gd name="connsiteY8" fmla="*/ 0 h 2232000"/>
                <a:gd name="connsiteX9" fmla="*/ 4066445 w 8486030"/>
                <a:gd name="connsiteY9" fmla="*/ 1116000 h 2232000"/>
                <a:gd name="connsiteX10" fmla="*/ 4068906 w 8486030"/>
                <a:gd name="connsiteY10" fmla="*/ 1116000 h 2232000"/>
                <a:gd name="connsiteX11" fmla="*/ 4788927 w 8486030"/>
                <a:gd name="connsiteY11" fmla="*/ 1836021 h 2232000"/>
                <a:gd name="connsiteX12" fmla="*/ 5508948 w 8486030"/>
                <a:gd name="connsiteY12" fmla="*/ 1116000 h 2232000"/>
                <a:gd name="connsiteX13" fmla="*/ 5510178 w 8486030"/>
                <a:gd name="connsiteY13" fmla="*/ 1116000 h 2232000"/>
                <a:gd name="connsiteX14" fmla="*/ 6626178 w 8486030"/>
                <a:gd name="connsiteY14" fmla="*/ 0 h 2232000"/>
                <a:gd name="connsiteX15" fmla="*/ 7742178 w 8486030"/>
                <a:gd name="connsiteY15" fmla="*/ 1116000 h 2232000"/>
                <a:gd name="connsiteX16" fmla="*/ 7742119 w 8486030"/>
                <a:gd name="connsiteY16" fmla="*/ 1117164 h 2232000"/>
                <a:gd name="connsiteX17" fmla="*/ 7741951 w 8486030"/>
                <a:gd name="connsiteY17" fmla="*/ 1117164 h 2232000"/>
                <a:gd name="connsiteX18" fmla="*/ 7756462 w 8486030"/>
                <a:gd name="connsiteY18" fmla="*/ 1261110 h 2232000"/>
                <a:gd name="connsiteX19" fmla="*/ 8035706 w 8486030"/>
                <a:gd name="connsiteY19" fmla="*/ 1531629 h 2232000"/>
                <a:gd name="connsiteX20" fmla="*/ 8293052 w 8486030"/>
                <a:gd name="connsiteY20" fmla="*/ 1383865 h 2232000"/>
                <a:gd name="connsiteX21" fmla="*/ 8311584 w 8486030"/>
                <a:gd name="connsiteY21" fmla="*/ 1688258 h 2232000"/>
                <a:gd name="connsiteX22" fmla="*/ 7901775 w 8486030"/>
                <a:gd name="connsiteY22" fmla="*/ 1744972 h 2232000"/>
                <a:gd name="connsiteX23" fmla="*/ 7345855 w 8486030"/>
                <a:gd name="connsiteY23" fmla="*/ 1116000 h 2232000"/>
                <a:gd name="connsiteX24" fmla="*/ 7346199 w 8486030"/>
                <a:gd name="connsiteY24" fmla="*/ 1116000 h 2232000"/>
                <a:gd name="connsiteX25" fmla="*/ 6626178 w 8486030"/>
                <a:gd name="connsiteY25" fmla="*/ 395979 h 2232000"/>
                <a:gd name="connsiteX26" fmla="*/ 5906157 w 8486030"/>
                <a:gd name="connsiteY26" fmla="*/ 1116000 h 2232000"/>
                <a:gd name="connsiteX27" fmla="*/ 5906216 w 8486030"/>
                <a:gd name="connsiteY27" fmla="*/ 1117164 h 2232000"/>
                <a:gd name="connsiteX28" fmla="*/ 5904810 w 8486030"/>
                <a:gd name="connsiteY28" fmla="*/ 1117164 h 2232000"/>
                <a:gd name="connsiteX29" fmla="*/ 5882254 w 8486030"/>
                <a:gd name="connsiteY29" fmla="*/ 1340913 h 2232000"/>
                <a:gd name="connsiteX30" fmla="*/ 4788927 w 8486030"/>
                <a:gd name="connsiteY30" fmla="*/ 2232000 h 2232000"/>
                <a:gd name="connsiteX31" fmla="*/ 3695600 w 8486030"/>
                <a:gd name="connsiteY31" fmla="*/ 1340913 h 2232000"/>
                <a:gd name="connsiteX32" fmla="*/ 3673045 w 8486030"/>
                <a:gd name="connsiteY32" fmla="*/ 1117164 h 2232000"/>
                <a:gd name="connsiteX33" fmla="*/ 3670407 w 8486030"/>
                <a:gd name="connsiteY33" fmla="*/ 1117164 h 2232000"/>
                <a:gd name="connsiteX34" fmla="*/ 3670466 w 8486030"/>
                <a:gd name="connsiteY34" fmla="*/ 1116000 h 2232000"/>
                <a:gd name="connsiteX35" fmla="*/ 2950445 w 8486030"/>
                <a:gd name="connsiteY35" fmla="*/ 395979 h 2232000"/>
                <a:gd name="connsiteX36" fmla="*/ 2230425 w 8486030"/>
                <a:gd name="connsiteY36" fmla="*/ 1116000 h 2232000"/>
                <a:gd name="connsiteX37" fmla="*/ 2231999 w 8486030"/>
                <a:gd name="connsiteY37" fmla="*/ 1116000 h 2232000"/>
                <a:gd name="connsiteX38" fmla="*/ 1116000 w 8486030"/>
                <a:gd name="connsiteY38" fmla="*/ 2232000 h 2232000"/>
                <a:gd name="connsiteX39" fmla="*/ 0 w 8486030"/>
                <a:gd name="connsiteY39" fmla="*/ 1116000 h 2232000"/>
                <a:gd name="connsiteX40" fmla="*/ 1116000 w 8486030"/>
                <a:gd name="connsiteY40" fmla="*/ 0 h 2232000"/>
                <a:gd name="connsiteX0" fmla="*/ 1116000 w 8540372"/>
                <a:gd name="connsiteY0" fmla="*/ 0 h 2232000"/>
                <a:gd name="connsiteX1" fmla="*/ 1116000 w 8540372"/>
                <a:gd name="connsiteY1" fmla="*/ 395979 h 2232000"/>
                <a:gd name="connsiteX2" fmla="*/ 395978 w 8540372"/>
                <a:gd name="connsiteY2" fmla="*/ 1116000 h 2232000"/>
                <a:gd name="connsiteX3" fmla="*/ 1116000 w 8540372"/>
                <a:gd name="connsiteY3" fmla="*/ 1836021 h 2232000"/>
                <a:gd name="connsiteX4" fmla="*/ 1821392 w 8540372"/>
                <a:gd name="connsiteY4" fmla="*/ 1261110 h 2232000"/>
                <a:gd name="connsiteX5" fmla="*/ 1835903 w 8540372"/>
                <a:gd name="connsiteY5" fmla="*/ 1117164 h 2232000"/>
                <a:gd name="connsiteX6" fmla="*/ 1834504 w 8540372"/>
                <a:gd name="connsiteY6" fmla="*/ 1117164 h 2232000"/>
                <a:gd name="connsiteX7" fmla="*/ 1834445 w 8540372"/>
                <a:gd name="connsiteY7" fmla="*/ 1116000 h 2232000"/>
                <a:gd name="connsiteX8" fmla="*/ 2950445 w 8540372"/>
                <a:gd name="connsiteY8" fmla="*/ 0 h 2232000"/>
                <a:gd name="connsiteX9" fmla="*/ 4066445 w 8540372"/>
                <a:gd name="connsiteY9" fmla="*/ 1116000 h 2232000"/>
                <a:gd name="connsiteX10" fmla="*/ 4068906 w 8540372"/>
                <a:gd name="connsiteY10" fmla="*/ 1116000 h 2232000"/>
                <a:gd name="connsiteX11" fmla="*/ 4788927 w 8540372"/>
                <a:gd name="connsiteY11" fmla="*/ 1836021 h 2232000"/>
                <a:gd name="connsiteX12" fmla="*/ 5508948 w 8540372"/>
                <a:gd name="connsiteY12" fmla="*/ 1116000 h 2232000"/>
                <a:gd name="connsiteX13" fmla="*/ 5510178 w 8540372"/>
                <a:gd name="connsiteY13" fmla="*/ 1116000 h 2232000"/>
                <a:gd name="connsiteX14" fmla="*/ 6626178 w 8540372"/>
                <a:gd name="connsiteY14" fmla="*/ 0 h 2232000"/>
                <a:gd name="connsiteX15" fmla="*/ 7742178 w 8540372"/>
                <a:gd name="connsiteY15" fmla="*/ 1116000 h 2232000"/>
                <a:gd name="connsiteX16" fmla="*/ 7742119 w 8540372"/>
                <a:gd name="connsiteY16" fmla="*/ 1117164 h 2232000"/>
                <a:gd name="connsiteX17" fmla="*/ 7741951 w 8540372"/>
                <a:gd name="connsiteY17" fmla="*/ 1117164 h 2232000"/>
                <a:gd name="connsiteX18" fmla="*/ 7756462 w 8540372"/>
                <a:gd name="connsiteY18" fmla="*/ 1261110 h 2232000"/>
                <a:gd name="connsiteX19" fmla="*/ 8035706 w 8540372"/>
                <a:gd name="connsiteY19" fmla="*/ 1531629 h 2232000"/>
                <a:gd name="connsiteX20" fmla="*/ 8293052 w 8540372"/>
                <a:gd name="connsiteY20" fmla="*/ 1383865 h 2232000"/>
                <a:gd name="connsiteX21" fmla="*/ 8311584 w 8540372"/>
                <a:gd name="connsiteY21" fmla="*/ 1688258 h 2232000"/>
                <a:gd name="connsiteX22" fmla="*/ 7901775 w 8540372"/>
                <a:gd name="connsiteY22" fmla="*/ 1744972 h 2232000"/>
                <a:gd name="connsiteX23" fmla="*/ 7345855 w 8540372"/>
                <a:gd name="connsiteY23" fmla="*/ 1116000 h 2232000"/>
                <a:gd name="connsiteX24" fmla="*/ 7346199 w 8540372"/>
                <a:gd name="connsiteY24" fmla="*/ 1116000 h 2232000"/>
                <a:gd name="connsiteX25" fmla="*/ 6626178 w 8540372"/>
                <a:gd name="connsiteY25" fmla="*/ 395979 h 2232000"/>
                <a:gd name="connsiteX26" fmla="*/ 5906157 w 8540372"/>
                <a:gd name="connsiteY26" fmla="*/ 1116000 h 2232000"/>
                <a:gd name="connsiteX27" fmla="*/ 5906216 w 8540372"/>
                <a:gd name="connsiteY27" fmla="*/ 1117164 h 2232000"/>
                <a:gd name="connsiteX28" fmla="*/ 5904810 w 8540372"/>
                <a:gd name="connsiteY28" fmla="*/ 1117164 h 2232000"/>
                <a:gd name="connsiteX29" fmla="*/ 5882254 w 8540372"/>
                <a:gd name="connsiteY29" fmla="*/ 1340913 h 2232000"/>
                <a:gd name="connsiteX30" fmla="*/ 4788927 w 8540372"/>
                <a:gd name="connsiteY30" fmla="*/ 2232000 h 2232000"/>
                <a:gd name="connsiteX31" fmla="*/ 3695600 w 8540372"/>
                <a:gd name="connsiteY31" fmla="*/ 1340913 h 2232000"/>
                <a:gd name="connsiteX32" fmla="*/ 3673045 w 8540372"/>
                <a:gd name="connsiteY32" fmla="*/ 1117164 h 2232000"/>
                <a:gd name="connsiteX33" fmla="*/ 3670407 w 8540372"/>
                <a:gd name="connsiteY33" fmla="*/ 1117164 h 2232000"/>
                <a:gd name="connsiteX34" fmla="*/ 3670466 w 8540372"/>
                <a:gd name="connsiteY34" fmla="*/ 1116000 h 2232000"/>
                <a:gd name="connsiteX35" fmla="*/ 2950445 w 8540372"/>
                <a:gd name="connsiteY35" fmla="*/ 395979 h 2232000"/>
                <a:gd name="connsiteX36" fmla="*/ 2230425 w 8540372"/>
                <a:gd name="connsiteY36" fmla="*/ 1116000 h 2232000"/>
                <a:gd name="connsiteX37" fmla="*/ 2231999 w 8540372"/>
                <a:gd name="connsiteY37" fmla="*/ 1116000 h 2232000"/>
                <a:gd name="connsiteX38" fmla="*/ 1116000 w 8540372"/>
                <a:gd name="connsiteY38" fmla="*/ 2232000 h 2232000"/>
                <a:gd name="connsiteX39" fmla="*/ 0 w 8540372"/>
                <a:gd name="connsiteY39" fmla="*/ 1116000 h 2232000"/>
                <a:gd name="connsiteX40" fmla="*/ 1116000 w 8540372"/>
                <a:gd name="connsiteY40" fmla="*/ 0 h 2232000"/>
                <a:gd name="connsiteX0" fmla="*/ 1116000 w 8630695"/>
                <a:gd name="connsiteY0" fmla="*/ 0 h 2232000"/>
                <a:gd name="connsiteX1" fmla="*/ 1116000 w 8630695"/>
                <a:gd name="connsiteY1" fmla="*/ 395979 h 2232000"/>
                <a:gd name="connsiteX2" fmla="*/ 395978 w 8630695"/>
                <a:gd name="connsiteY2" fmla="*/ 1116000 h 2232000"/>
                <a:gd name="connsiteX3" fmla="*/ 1116000 w 8630695"/>
                <a:gd name="connsiteY3" fmla="*/ 1836021 h 2232000"/>
                <a:gd name="connsiteX4" fmla="*/ 1821392 w 8630695"/>
                <a:gd name="connsiteY4" fmla="*/ 1261110 h 2232000"/>
                <a:gd name="connsiteX5" fmla="*/ 1835903 w 8630695"/>
                <a:gd name="connsiteY5" fmla="*/ 1117164 h 2232000"/>
                <a:gd name="connsiteX6" fmla="*/ 1834504 w 8630695"/>
                <a:gd name="connsiteY6" fmla="*/ 1117164 h 2232000"/>
                <a:gd name="connsiteX7" fmla="*/ 1834445 w 8630695"/>
                <a:gd name="connsiteY7" fmla="*/ 1116000 h 2232000"/>
                <a:gd name="connsiteX8" fmla="*/ 2950445 w 8630695"/>
                <a:gd name="connsiteY8" fmla="*/ 0 h 2232000"/>
                <a:gd name="connsiteX9" fmla="*/ 4066445 w 8630695"/>
                <a:gd name="connsiteY9" fmla="*/ 1116000 h 2232000"/>
                <a:gd name="connsiteX10" fmla="*/ 4068906 w 8630695"/>
                <a:gd name="connsiteY10" fmla="*/ 1116000 h 2232000"/>
                <a:gd name="connsiteX11" fmla="*/ 4788927 w 8630695"/>
                <a:gd name="connsiteY11" fmla="*/ 1836021 h 2232000"/>
                <a:gd name="connsiteX12" fmla="*/ 5508948 w 8630695"/>
                <a:gd name="connsiteY12" fmla="*/ 1116000 h 2232000"/>
                <a:gd name="connsiteX13" fmla="*/ 5510178 w 8630695"/>
                <a:gd name="connsiteY13" fmla="*/ 1116000 h 2232000"/>
                <a:gd name="connsiteX14" fmla="*/ 6626178 w 8630695"/>
                <a:gd name="connsiteY14" fmla="*/ 0 h 2232000"/>
                <a:gd name="connsiteX15" fmla="*/ 7742178 w 8630695"/>
                <a:gd name="connsiteY15" fmla="*/ 1116000 h 2232000"/>
                <a:gd name="connsiteX16" fmla="*/ 7742119 w 8630695"/>
                <a:gd name="connsiteY16" fmla="*/ 1117164 h 2232000"/>
                <a:gd name="connsiteX17" fmla="*/ 7741951 w 8630695"/>
                <a:gd name="connsiteY17" fmla="*/ 1117164 h 2232000"/>
                <a:gd name="connsiteX18" fmla="*/ 7756462 w 8630695"/>
                <a:gd name="connsiteY18" fmla="*/ 1261110 h 2232000"/>
                <a:gd name="connsiteX19" fmla="*/ 8035706 w 8630695"/>
                <a:gd name="connsiteY19" fmla="*/ 1531629 h 2232000"/>
                <a:gd name="connsiteX20" fmla="*/ 8293052 w 8630695"/>
                <a:gd name="connsiteY20" fmla="*/ 1383865 h 2232000"/>
                <a:gd name="connsiteX21" fmla="*/ 8457692 w 8630695"/>
                <a:gd name="connsiteY21" fmla="*/ 1895244 h 2232000"/>
                <a:gd name="connsiteX22" fmla="*/ 7901775 w 8630695"/>
                <a:gd name="connsiteY22" fmla="*/ 1744972 h 2232000"/>
                <a:gd name="connsiteX23" fmla="*/ 7345855 w 8630695"/>
                <a:gd name="connsiteY23" fmla="*/ 1116000 h 2232000"/>
                <a:gd name="connsiteX24" fmla="*/ 7346199 w 8630695"/>
                <a:gd name="connsiteY24" fmla="*/ 1116000 h 2232000"/>
                <a:gd name="connsiteX25" fmla="*/ 6626178 w 8630695"/>
                <a:gd name="connsiteY25" fmla="*/ 395979 h 2232000"/>
                <a:gd name="connsiteX26" fmla="*/ 5906157 w 8630695"/>
                <a:gd name="connsiteY26" fmla="*/ 1116000 h 2232000"/>
                <a:gd name="connsiteX27" fmla="*/ 5906216 w 8630695"/>
                <a:gd name="connsiteY27" fmla="*/ 1117164 h 2232000"/>
                <a:gd name="connsiteX28" fmla="*/ 5904810 w 8630695"/>
                <a:gd name="connsiteY28" fmla="*/ 1117164 h 2232000"/>
                <a:gd name="connsiteX29" fmla="*/ 5882254 w 8630695"/>
                <a:gd name="connsiteY29" fmla="*/ 1340913 h 2232000"/>
                <a:gd name="connsiteX30" fmla="*/ 4788927 w 8630695"/>
                <a:gd name="connsiteY30" fmla="*/ 2232000 h 2232000"/>
                <a:gd name="connsiteX31" fmla="*/ 3695600 w 8630695"/>
                <a:gd name="connsiteY31" fmla="*/ 1340913 h 2232000"/>
                <a:gd name="connsiteX32" fmla="*/ 3673045 w 8630695"/>
                <a:gd name="connsiteY32" fmla="*/ 1117164 h 2232000"/>
                <a:gd name="connsiteX33" fmla="*/ 3670407 w 8630695"/>
                <a:gd name="connsiteY33" fmla="*/ 1117164 h 2232000"/>
                <a:gd name="connsiteX34" fmla="*/ 3670466 w 8630695"/>
                <a:gd name="connsiteY34" fmla="*/ 1116000 h 2232000"/>
                <a:gd name="connsiteX35" fmla="*/ 2950445 w 8630695"/>
                <a:gd name="connsiteY35" fmla="*/ 395979 h 2232000"/>
                <a:gd name="connsiteX36" fmla="*/ 2230425 w 8630695"/>
                <a:gd name="connsiteY36" fmla="*/ 1116000 h 2232000"/>
                <a:gd name="connsiteX37" fmla="*/ 2231999 w 8630695"/>
                <a:gd name="connsiteY37" fmla="*/ 1116000 h 2232000"/>
                <a:gd name="connsiteX38" fmla="*/ 1116000 w 8630695"/>
                <a:gd name="connsiteY38" fmla="*/ 2232000 h 2232000"/>
                <a:gd name="connsiteX39" fmla="*/ 0 w 8630695"/>
                <a:gd name="connsiteY39" fmla="*/ 1116000 h 2232000"/>
                <a:gd name="connsiteX40" fmla="*/ 1116000 w 8630695"/>
                <a:gd name="connsiteY40" fmla="*/ 0 h 2232000"/>
                <a:gd name="connsiteX0" fmla="*/ 1116000 w 8630695"/>
                <a:gd name="connsiteY0" fmla="*/ 0 h 2232000"/>
                <a:gd name="connsiteX1" fmla="*/ 1116000 w 8630695"/>
                <a:gd name="connsiteY1" fmla="*/ 395979 h 2232000"/>
                <a:gd name="connsiteX2" fmla="*/ 395978 w 8630695"/>
                <a:gd name="connsiteY2" fmla="*/ 1116000 h 2232000"/>
                <a:gd name="connsiteX3" fmla="*/ 1116000 w 8630695"/>
                <a:gd name="connsiteY3" fmla="*/ 1836021 h 2232000"/>
                <a:gd name="connsiteX4" fmla="*/ 1821392 w 8630695"/>
                <a:gd name="connsiteY4" fmla="*/ 1261110 h 2232000"/>
                <a:gd name="connsiteX5" fmla="*/ 1835903 w 8630695"/>
                <a:gd name="connsiteY5" fmla="*/ 1117164 h 2232000"/>
                <a:gd name="connsiteX6" fmla="*/ 1834504 w 8630695"/>
                <a:gd name="connsiteY6" fmla="*/ 1117164 h 2232000"/>
                <a:gd name="connsiteX7" fmla="*/ 1834445 w 8630695"/>
                <a:gd name="connsiteY7" fmla="*/ 1116000 h 2232000"/>
                <a:gd name="connsiteX8" fmla="*/ 2950445 w 8630695"/>
                <a:gd name="connsiteY8" fmla="*/ 0 h 2232000"/>
                <a:gd name="connsiteX9" fmla="*/ 4066445 w 8630695"/>
                <a:gd name="connsiteY9" fmla="*/ 1116000 h 2232000"/>
                <a:gd name="connsiteX10" fmla="*/ 4068906 w 8630695"/>
                <a:gd name="connsiteY10" fmla="*/ 1116000 h 2232000"/>
                <a:gd name="connsiteX11" fmla="*/ 4788927 w 8630695"/>
                <a:gd name="connsiteY11" fmla="*/ 1836021 h 2232000"/>
                <a:gd name="connsiteX12" fmla="*/ 5508948 w 8630695"/>
                <a:gd name="connsiteY12" fmla="*/ 1116000 h 2232000"/>
                <a:gd name="connsiteX13" fmla="*/ 5510178 w 8630695"/>
                <a:gd name="connsiteY13" fmla="*/ 1116000 h 2232000"/>
                <a:gd name="connsiteX14" fmla="*/ 6626178 w 8630695"/>
                <a:gd name="connsiteY14" fmla="*/ 0 h 2232000"/>
                <a:gd name="connsiteX15" fmla="*/ 7742178 w 8630695"/>
                <a:gd name="connsiteY15" fmla="*/ 1116000 h 2232000"/>
                <a:gd name="connsiteX16" fmla="*/ 7742119 w 8630695"/>
                <a:gd name="connsiteY16" fmla="*/ 1117164 h 2232000"/>
                <a:gd name="connsiteX17" fmla="*/ 7741951 w 8630695"/>
                <a:gd name="connsiteY17" fmla="*/ 1117164 h 2232000"/>
                <a:gd name="connsiteX18" fmla="*/ 7756462 w 8630695"/>
                <a:gd name="connsiteY18" fmla="*/ 1261110 h 2232000"/>
                <a:gd name="connsiteX19" fmla="*/ 8035706 w 8630695"/>
                <a:gd name="connsiteY19" fmla="*/ 1531629 h 2232000"/>
                <a:gd name="connsiteX20" fmla="*/ 8293052 w 8630695"/>
                <a:gd name="connsiteY20" fmla="*/ 1383865 h 2232000"/>
                <a:gd name="connsiteX21" fmla="*/ 8457692 w 8630695"/>
                <a:gd name="connsiteY21" fmla="*/ 1895244 h 2232000"/>
                <a:gd name="connsiteX22" fmla="*/ 7901775 w 8630695"/>
                <a:gd name="connsiteY22" fmla="*/ 1744972 h 2232000"/>
                <a:gd name="connsiteX23" fmla="*/ 7345855 w 8630695"/>
                <a:gd name="connsiteY23" fmla="*/ 1116000 h 2232000"/>
                <a:gd name="connsiteX24" fmla="*/ 7346199 w 8630695"/>
                <a:gd name="connsiteY24" fmla="*/ 1116000 h 2232000"/>
                <a:gd name="connsiteX25" fmla="*/ 6626178 w 8630695"/>
                <a:gd name="connsiteY25" fmla="*/ 395979 h 2232000"/>
                <a:gd name="connsiteX26" fmla="*/ 5906157 w 8630695"/>
                <a:gd name="connsiteY26" fmla="*/ 1116000 h 2232000"/>
                <a:gd name="connsiteX27" fmla="*/ 5906216 w 8630695"/>
                <a:gd name="connsiteY27" fmla="*/ 1117164 h 2232000"/>
                <a:gd name="connsiteX28" fmla="*/ 5904810 w 8630695"/>
                <a:gd name="connsiteY28" fmla="*/ 1117164 h 2232000"/>
                <a:gd name="connsiteX29" fmla="*/ 5882254 w 8630695"/>
                <a:gd name="connsiteY29" fmla="*/ 1340913 h 2232000"/>
                <a:gd name="connsiteX30" fmla="*/ 4788927 w 8630695"/>
                <a:gd name="connsiteY30" fmla="*/ 2232000 h 2232000"/>
                <a:gd name="connsiteX31" fmla="*/ 3695600 w 8630695"/>
                <a:gd name="connsiteY31" fmla="*/ 1340913 h 2232000"/>
                <a:gd name="connsiteX32" fmla="*/ 3673045 w 8630695"/>
                <a:gd name="connsiteY32" fmla="*/ 1117164 h 2232000"/>
                <a:gd name="connsiteX33" fmla="*/ 3670407 w 8630695"/>
                <a:gd name="connsiteY33" fmla="*/ 1117164 h 2232000"/>
                <a:gd name="connsiteX34" fmla="*/ 3670466 w 8630695"/>
                <a:gd name="connsiteY34" fmla="*/ 1116000 h 2232000"/>
                <a:gd name="connsiteX35" fmla="*/ 2950445 w 8630695"/>
                <a:gd name="connsiteY35" fmla="*/ 395979 h 2232000"/>
                <a:gd name="connsiteX36" fmla="*/ 2230425 w 8630695"/>
                <a:gd name="connsiteY36" fmla="*/ 1116000 h 2232000"/>
                <a:gd name="connsiteX37" fmla="*/ 2231999 w 8630695"/>
                <a:gd name="connsiteY37" fmla="*/ 1116000 h 2232000"/>
                <a:gd name="connsiteX38" fmla="*/ 1116000 w 8630695"/>
                <a:gd name="connsiteY38" fmla="*/ 2232000 h 2232000"/>
                <a:gd name="connsiteX39" fmla="*/ 0 w 8630695"/>
                <a:gd name="connsiteY39" fmla="*/ 1116000 h 2232000"/>
                <a:gd name="connsiteX40" fmla="*/ 1116000 w 8630695"/>
                <a:gd name="connsiteY40" fmla="*/ 0 h 2232000"/>
                <a:gd name="connsiteX0" fmla="*/ 1116000 w 8630695"/>
                <a:gd name="connsiteY0" fmla="*/ 0 h 2232000"/>
                <a:gd name="connsiteX1" fmla="*/ 1116000 w 8630695"/>
                <a:gd name="connsiteY1" fmla="*/ 395979 h 2232000"/>
                <a:gd name="connsiteX2" fmla="*/ 395978 w 8630695"/>
                <a:gd name="connsiteY2" fmla="*/ 1116000 h 2232000"/>
                <a:gd name="connsiteX3" fmla="*/ 1116000 w 8630695"/>
                <a:gd name="connsiteY3" fmla="*/ 1836021 h 2232000"/>
                <a:gd name="connsiteX4" fmla="*/ 1821392 w 8630695"/>
                <a:gd name="connsiteY4" fmla="*/ 1261110 h 2232000"/>
                <a:gd name="connsiteX5" fmla="*/ 1835903 w 8630695"/>
                <a:gd name="connsiteY5" fmla="*/ 1117164 h 2232000"/>
                <a:gd name="connsiteX6" fmla="*/ 1834504 w 8630695"/>
                <a:gd name="connsiteY6" fmla="*/ 1117164 h 2232000"/>
                <a:gd name="connsiteX7" fmla="*/ 1834445 w 8630695"/>
                <a:gd name="connsiteY7" fmla="*/ 1116000 h 2232000"/>
                <a:gd name="connsiteX8" fmla="*/ 2950445 w 8630695"/>
                <a:gd name="connsiteY8" fmla="*/ 0 h 2232000"/>
                <a:gd name="connsiteX9" fmla="*/ 4066445 w 8630695"/>
                <a:gd name="connsiteY9" fmla="*/ 1116000 h 2232000"/>
                <a:gd name="connsiteX10" fmla="*/ 4068906 w 8630695"/>
                <a:gd name="connsiteY10" fmla="*/ 1116000 h 2232000"/>
                <a:gd name="connsiteX11" fmla="*/ 4788927 w 8630695"/>
                <a:gd name="connsiteY11" fmla="*/ 1836021 h 2232000"/>
                <a:gd name="connsiteX12" fmla="*/ 5508948 w 8630695"/>
                <a:gd name="connsiteY12" fmla="*/ 1116000 h 2232000"/>
                <a:gd name="connsiteX13" fmla="*/ 5510178 w 8630695"/>
                <a:gd name="connsiteY13" fmla="*/ 1116000 h 2232000"/>
                <a:gd name="connsiteX14" fmla="*/ 6626178 w 8630695"/>
                <a:gd name="connsiteY14" fmla="*/ 0 h 2232000"/>
                <a:gd name="connsiteX15" fmla="*/ 7742178 w 8630695"/>
                <a:gd name="connsiteY15" fmla="*/ 1116000 h 2232000"/>
                <a:gd name="connsiteX16" fmla="*/ 7742119 w 8630695"/>
                <a:gd name="connsiteY16" fmla="*/ 1117164 h 2232000"/>
                <a:gd name="connsiteX17" fmla="*/ 7741951 w 8630695"/>
                <a:gd name="connsiteY17" fmla="*/ 1117164 h 2232000"/>
                <a:gd name="connsiteX18" fmla="*/ 7756462 w 8630695"/>
                <a:gd name="connsiteY18" fmla="*/ 1261110 h 2232000"/>
                <a:gd name="connsiteX19" fmla="*/ 8035706 w 8630695"/>
                <a:gd name="connsiteY19" fmla="*/ 1531629 h 2232000"/>
                <a:gd name="connsiteX20" fmla="*/ 8293052 w 8630695"/>
                <a:gd name="connsiteY20" fmla="*/ 1383865 h 2232000"/>
                <a:gd name="connsiteX21" fmla="*/ 8457692 w 8630695"/>
                <a:gd name="connsiteY21" fmla="*/ 1895244 h 2232000"/>
                <a:gd name="connsiteX22" fmla="*/ 7901775 w 8630695"/>
                <a:gd name="connsiteY22" fmla="*/ 1744972 h 2232000"/>
                <a:gd name="connsiteX23" fmla="*/ 7345855 w 8630695"/>
                <a:gd name="connsiteY23" fmla="*/ 1116000 h 2232000"/>
                <a:gd name="connsiteX24" fmla="*/ 7346199 w 8630695"/>
                <a:gd name="connsiteY24" fmla="*/ 1116000 h 2232000"/>
                <a:gd name="connsiteX25" fmla="*/ 6626178 w 8630695"/>
                <a:gd name="connsiteY25" fmla="*/ 395979 h 2232000"/>
                <a:gd name="connsiteX26" fmla="*/ 5906157 w 8630695"/>
                <a:gd name="connsiteY26" fmla="*/ 1116000 h 2232000"/>
                <a:gd name="connsiteX27" fmla="*/ 5906216 w 8630695"/>
                <a:gd name="connsiteY27" fmla="*/ 1117164 h 2232000"/>
                <a:gd name="connsiteX28" fmla="*/ 5904810 w 8630695"/>
                <a:gd name="connsiteY28" fmla="*/ 1117164 h 2232000"/>
                <a:gd name="connsiteX29" fmla="*/ 5882254 w 8630695"/>
                <a:gd name="connsiteY29" fmla="*/ 1340913 h 2232000"/>
                <a:gd name="connsiteX30" fmla="*/ 4788927 w 8630695"/>
                <a:gd name="connsiteY30" fmla="*/ 2232000 h 2232000"/>
                <a:gd name="connsiteX31" fmla="*/ 3695600 w 8630695"/>
                <a:gd name="connsiteY31" fmla="*/ 1340913 h 2232000"/>
                <a:gd name="connsiteX32" fmla="*/ 3673045 w 8630695"/>
                <a:gd name="connsiteY32" fmla="*/ 1117164 h 2232000"/>
                <a:gd name="connsiteX33" fmla="*/ 3670407 w 8630695"/>
                <a:gd name="connsiteY33" fmla="*/ 1117164 h 2232000"/>
                <a:gd name="connsiteX34" fmla="*/ 3670466 w 8630695"/>
                <a:gd name="connsiteY34" fmla="*/ 1116000 h 2232000"/>
                <a:gd name="connsiteX35" fmla="*/ 2950445 w 8630695"/>
                <a:gd name="connsiteY35" fmla="*/ 395979 h 2232000"/>
                <a:gd name="connsiteX36" fmla="*/ 2230425 w 8630695"/>
                <a:gd name="connsiteY36" fmla="*/ 1116000 h 2232000"/>
                <a:gd name="connsiteX37" fmla="*/ 2231999 w 8630695"/>
                <a:gd name="connsiteY37" fmla="*/ 1116000 h 2232000"/>
                <a:gd name="connsiteX38" fmla="*/ 1116000 w 8630695"/>
                <a:gd name="connsiteY38" fmla="*/ 2232000 h 2232000"/>
                <a:gd name="connsiteX39" fmla="*/ 0 w 8630695"/>
                <a:gd name="connsiteY39" fmla="*/ 1116000 h 2232000"/>
                <a:gd name="connsiteX40" fmla="*/ 1116000 w 8630695"/>
                <a:gd name="connsiteY40" fmla="*/ 0 h 2232000"/>
                <a:gd name="connsiteX0" fmla="*/ 1116000 w 8630695"/>
                <a:gd name="connsiteY0" fmla="*/ 0 h 2232000"/>
                <a:gd name="connsiteX1" fmla="*/ 1116000 w 8630695"/>
                <a:gd name="connsiteY1" fmla="*/ 395979 h 2232000"/>
                <a:gd name="connsiteX2" fmla="*/ 395978 w 8630695"/>
                <a:gd name="connsiteY2" fmla="*/ 1116000 h 2232000"/>
                <a:gd name="connsiteX3" fmla="*/ 1116000 w 8630695"/>
                <a:gd name="connsiteY3" fmla="*/ 1836021 h 2232000"/>
                <a:gd name="connsiteX4" fmla="*/ 1821392 w 8630695"/>
                <a:gd name="connsiteY4" fmla="*/ 1261110 h 2232000"/>
                <a:gd name="connsiteX5" fmla="*/ 1835903 w 8630695"/>
                <a:gd name="connsiteY5" fmla="*/ 1117164 h 2232000"/>
                <a:gd name="connsiteX6" fmla="*/ 1834504 w 8630695"/>
                <a:gd name="connsiteY6" fmla="*/ 1117164 h 2232000"/>
                <a:gd name="connsiteX7" fmla="*/ 1834445 w 8630695"/>
                <a:gd name="connsiteY7" fmla="*/ 1116000 h 2232000"/>
                <a:gd name="connsiteX8" fmla="*/ 2950445 w 8630695"/>
                <a:gd name="connsiteY8" fmla="*/ 0 h 2232000"/>
                <a:gd name="connsiteX9" fmla="*/ 4066445 w 8630695"/>
                <a:gd name="connsiteY9" fmla="*/ 1116000 h 2232000"/>
                <a:gd name="connsiteX10" fmla="*/ 4068906 w 8630695"/>
                <a:gd name="connsiteY10" fmla="*/ 1116000 h 2232000"/>
                <a:gd name="connsiteX11" fmla="*/ 4788927 w 8630695"/>
                <a:gd name="connsiteY11" fmla="*/ 1836021 h 2232000"/>
                <a:gd name="connsiteX12" fmla="*/ 5508948 w 8630695"/>
                <a:gd name="connsiteY12" fmla="*/ 1116000 h 2232000"/>
                <a:gd name="connsiteX13" fmla="*/ 5510178 w 8630695"/>
                <a:gd name="connsiteY13" fmla="*/ 1116000 h 2232000"/>
                <a:gd name="connsiteX14" fmla="*/ 6626178 w 8630695"/>
                <a:gd name="connsiteY14" fmla="*/ 0 h 2232000"/>
                <a:gd name="connsiteX15" fmla="*/ 7742178 w 8630695"/>
                <a:gd name="connsiteY15" fmla="*/ 1116000 h 2232000"/>
                <a:gd name="connsiteX16" fmla="*/ 7742119 w 8630695"/>
                <a:gd name="connsiteY16" fmla="*/ 1117164 h 2232000"/>
                <a:gd name="connsiteX17" fmla="*/ 7741951 w 8630695"/>
                <a:gd name="connsiteY17" fmla="*/ 1117164 h 2232000"/>
                <a:gd name="connsiteX18" fmla="*/ 7756462 w 8630695"/>
                <a:gd name="connsiteY18" fmla="*/ 1261110 h 2232000"/>
                <a:gd name="connsiteX19" fmla="*/ 8035706 w 8630695"/>
                <a:gd name="connsiteY19" fmla="*/ 1531629 h 2232000"/>
                <a:gd name="connsiteX20" fmla="*/ 8293052 w 8630695"/>
                <a:gd name="connsiteY20" fmla="*/ 1383865 h 2232000"/>
                <a:gd name="connsiteX21" fmla="*/ 8457692 w 8630695"/>
                <a:gd name="connsiteY21" fmla="*/ 1895244 h 2232000"/>
                <a:gd name="connsiteX22" fmla="*/ 7840896 w 8630695"/>
                <a:gd name="connsiteY22" fmla="*/ 1793675 h 2232000"/>
                <a:gd name="connsiteX23" fmla="*/ 7345855 w 8630695"/>
                <a:gd name="connsiteY23" fmla="*/ 1116000 h 2232000"/>
                <a:gd name="connsiteX24" fmla="*/ 7346199 w 8630695"/>
                <a:gd name="connsiteY24" fmla="*/ 1116000 h 2232000"/>
                <a:gd name="connsiteX25" fmla="*/ 6626178 w 8630695"/>
                <a:gd name="connsiteY25" fmla="*/ 395979 h 2232000"/>
                <a:gd name="connsiteX26" fmla="*/ 5906157 w 8630695"/>
                <a:gd name="connsiteY26" fmla="*/ 1116000 h 2232000"/>
                <a:gd name="connsiteX27" fmla="*/ 5906216 w 8630695"/>
                <a:gd name="connsiteY27" fmla="*/ 1117164 h 2232000"/>
                <a:gd name="connsiteX28" fmla="*/ 5904810 w 8630695"/>
                <a:gd name="connsiteY28" fmla="*/ 1117164 h 2232000"/>
                <a:gd name="connsiteX29" fmla="*/ 5882254 w 8630695"/>
                <a:gd name="connsiteY29" fmla="*/ 1340913 h 2232000"/>
                <a:gd name="connsiteX30" fmla="*/ 4788927 w 8630695"/>
                <a:gd name="connsiteY30" fmla="*/ 2232000 h 2232000"/>
                <a:gd name="connsiteX31" fmla="*/ 3695600 w 8630695"/>
                <a:gd name="connsiteY31" fmla="*/ 1340913 h 2232000"/>
                <a:gd name="connsiteX32" fmla="*/ 3673045 w 8630695"/>
                <a:gd name="connsiteY32" fmla="*/ 1117164 h 2232000"/>
                <a:gd name="connsiteX33" fmla="*/ 3670407 w 8630695"/>
                <a:gd name="connsiteY33" fmla="*/ 1117164 h 2232000"/>
                <a:gd name="connsiteX34" fmla="*/ 3670466 w 8630695"/>
                <a:gd name="connsiteY34" fmla="*/ 1116000 h 2232000"/>
                <a:gd name="connsiteX35" fmla="*/ 2950445 w 8630695"/>
                <a:gd name="connsiteY35" fmla="*/ 395979 h 2232000"/>
                <a:gd name="connsiteX36" fmla="*/ 2230425 w 8630695"/>
                <a:gd name="connsiteY36" fmla="*/ 1116000 h 2232000"/>
                <a:gd name="connsiteX37" fmla="*/ 2231999 w 8630695"/>
                <a:gd name="connsiteY37" fmla="*/ 1116000 h 2232000"/>
                <a:gd name="connsiteX38" fmla="*/ 1116000 w 8630695"/>
                <a:gd name="connsiteY38" fmla="*/ 2232000 h 2232000"/>
                <a:gd name="connsiteX39" fmla="*/ 0 w 8630695"/>
                <a:gd name="connsiteY39" fmla="*/ 1116000 h 2232000"/>
                <a:gd name="connsiteX40" fmla="*/ 1116000 w 8630695"/>
                <a:gd name="connsiteY40" fmla="*/ 0 h 2232000"/>
                <a:gd name="connsiteX0" fmla="*/ 1116000 w 8630695"/>
                <a:gd name="connsiteY0" fmla="*/ 0 h 2232000"/>
                <a:gd name="connsiteX1" fmla="*/ 1116000 w 8630695"/>
                <a:gd name="connsiteY1" fmla="*/ 395979 h 2232000"/>
                <a:gd name="connsiteX2" fmla="*/ 395978 w 8630695"/>
                <a:gd name="connsiteY2" fmla="*/ 1116000 h 2232000"/>
                <a:gd name="connsiteX3" fmla="*/ 1116000 w 8630695"/>
                <a:gd name="connsiteY3" fmla="*/ 1836021 h 2232000"/>
                <a:gd name="connsiteX4" fmla="*/ 1821392 w 8630695"/>
                <a:gd name="connsiteY4" fmla="*/ 1261110 h 2232000"/>
                <a:gd name="connsiteX5" fmla="*/ 1835903 w 8630695"/>
                <a:gd name="connsiteY5" fmla="*/ 1117164 h 2232000"/>
                <a:gd name="connsiteX6" fmla="*/ 1834504 w 8630695"/>
                <a:gd name="connsiteY6" fmla="*/ 1117164 h 2232000"/>
                <a:gd name="connsiteX7" fmla="*/ 1834445 w 8630695"/>
                <a:gd name="connsiteY7" fmla="*/ 1116000 h 2232000"/>
                <a:gd name="connsiteX8" fmla="*/ 2950445 w 8630695"/>
                <a:gd name="connsiteY8" fmla="*/ 0 h 2232000"/>
                <a:gd name="connsiteX9" fmla="*/ 4066445 w 8630695"/>
                <a:gd name="connsiteY9" fmla="*/ 1116000 h 2232000"/>
                <a:gd name="connsiteX10" fmla="*/ 4068906 w 8630695"/>
                <a:gd name="connsiteY10" fmla="*/ 1116000 h 2232000"/>
                <a:gd name="connsiteX11" fmla="*/ 4788927 w 8630695"/>
                <a:gd name="connsiteY11" fmla="*/ 1836021 h 2232000"/>
                <a:gd name="connsiteX12" fmla="*/ 5508948 w 8630695"/>
                <a:gd name="connsiteY12" fmla="*/ 1116000 h 2232000"/>
                <a:gd name="connsiteX13" fmla="*/ 5510178 w 8630695"/>
                <a:gd name="connsiteY13" fmla="*/ 1116000 h 2232000"/>
                <a:gd name="connsiteX14" fmla="*/ 6626178 w 8630695"/>
                <a:gd name="connsiteY14" fmla="*/ 0 h 2232000"/>
                <a:gd name="connsiteX15" fmla="*/ 7742178 w 8630695"/>
                <a:gd name="connsiteY15" fmla="*/ 1116000 h 2232000"/>
                <a:gd name="connsiteX16" fmla="*/ 7742119 w 8630695"/>
                <a:gd name="connsiteY16" fmla="*/ 1117164 h 2232000"/>
                <a:gd name="connsiteX17" fmla="*/ 7741951 w 8630695"/>
                <a:gd name="connsiteY17" fmla="*/ 1117164 h 2232000"/>
                <a:gd name="connsiteX18" fmla="*/ 7756462 w 8630695"/>
                <a:gd name="connsiteY18" fmla="*/ 1261110 h 2232000"/>
                <a:gd name="connsiteX19" fmla="*/ 8035706 w 8630695"/>
                <a:gd name="connsiteY19" fmla="*/ 1531629 h 2232000"/>
                <a:gd name="connsiteX20" fmla="*/ 8293052 w 8630695"/>
                <a:gd name="connsiteY20" fmla="*/ 1383865 h 2232000"/>
                <a:gd name="connsiteX21" fmla="*/ 8457692 w 8630695"/>
                <a:gd name="connsiteY21" fmla="*/ 1895244 h 2232000"/>
                <a:gd name="connsiteX22" fmla="*/ 7840896 w 8630695"/>
                <a:gd name="connsiteY22" fmla="*/ 1793675 h 2232000"/>
                <a:gd name="connsiteX23" fmla="*/ 7345855 w 8630695"/>
                <a:gd name="connsiteY23" fmla="*/ 1116000 h 2232000"/>
                <a:gd name="connsiteX24" fmla="*/ 7346199 w 8630695"/>
                <a:gd name="connsiteY24" fmla="*/ 1116000 h 2232000"/>
                <a:gd name="connsiteX25" fmla="*/ 6626178 w 8630695"/>
                <a:gd name="connsiteY25" fmla="*/ 395979 h 2232000"/>
                <a:gd name="connsiteX26" fmla="*/ 5906157 w 8630695"/>
                <a:gd name="connsiteY26" fmla="*/ 1116000 h 2232000"/>
                <a:gd name="connsiteX27" fmla="*/ 5906216 w 8630695"/>
                <a:gd name="connsiteY27" fmla="*/ 1117164 h 2232000"/>
                <a:gd name="connsiteX28" fmla="*/ 5904810 w 8630695"/>
                <a:gd name="connsiteY28" fmla="*/ 1117164 h 2232000"/>
                <a:gd name="connsiteX29" fmla="*/ 5882254 w 8630695"/>
                <a:gd name="connsiteY29" fmla="*/ 1340913 h 2232000"/>
                <a:gd name="connsiteX30" fmla="*/ 4788927 w 8630695"/>
                <a:gd name="connsiteY30" fmla="*/ 2232000 h 2232000"/>
                <a:gd name="connsiteX31" fmla="*/ 3695600 w 8630695"/>
                <a:gd name="connsiteY31" fmla="*/ 1340913 h 2232000"/>
                <a:gd name="connsiteX32" fmla="*/ 3673045 w 8630695"/>
                <a:gd name="connsiteY32" fmla="*/ 1117164 h 2232000"/>
                <a:gd name="connsiteX33" fmla="*/ 3670407 w 8630695"/>
                <a:gd name="connsiteY33" fmla="*/ 1117164 h 2232000"/>
                <a:gd name="connsiteX34" fmla="*/ 3670466 w 8630695"/>
                <a:gd name="connsiteY34" fmla="*/ 1116000 h 2232000"/>
                <a:gd name="connsiteX35" fmla="*/ 2950445 w 8630695"/>
                <a:gd name="connsiteY35" fmla="*/ 395979 h 2232000"/>
                <a:gd name="connsiteX36" fmla="*/ 2230425 w 8630695"/>
                <a:gd name="connsiteY36" fmla="*/ 1116000 h 2232000"/>
                <a:gd name="connsiteX37" fmla="*/ 2231999 w 8630695"/>
                <a:gd name="connsiteY37" fmla="*/ 1116000 h 2232000"/>
                <a:gd name="connsiteX38" fmla="*/ 1116000 w 8630695"/>
                <a:gd name="connsiteY38" fmla="*/ 2232000 h 2232000"/>
                <a:gd name="connsiteX39" fmla="*/ 0 w 8630695"/>
                <a:gd name="connsiteY39" fmla="*/ 1116000 h 2232000"/>
                <a:gd name="connsiteX40" fmla="*/ 1116000 w 8630695"/>
                <a:gd name="connsiteY40" fmla="*/ 0 h 2232000"/>
                <a:gd name="connsiteX0" fmla="*/ 1116000 w 8394292"/>
                <a:gd name="connsiteY0" fmla="*/ 0 h 2232000"/>
                <a:gd name="connsiteX1" fmla="*/ 1116000 w 8394292"/>
                <a:gd name="connsiteY1" fmla="*/ 395979 h 2232000"/>
                <a:gd name="connsiteX2" fmla="*/ 395978 w 8394292"/>
                <a:gd name="connsiteY2" fmla="*/ 1116000 h 2232000"/>
                <a:gd name="connsiteX3" fmla="*/ 1116000 w 8394292"/>
                <a:gd name="connsiteY3" fmla="*/ 1836021 h 2232000"/>
                <a:gd name="connsiteX4" fmla="*/ 1821392 w 8394292"/>
                <a:gd name="connsiteY4" fmla="*/ 1261110 h 2232000"/>
                <a:gd name="connsiteX5" fmla="*/ 1835903 w 8394292"/>
                <a:gd name="connsiteY5" fmla="*/ 1117164 h 2232000"/>
                <a:gd name="connsiteX6" fmla="*/ 1834504 w 8394292"/>
                <a:gd name="connsiteY6" fmla="*/ 1117164 h 2232000"/>
                <a:gd name="connsiteX7" fmla="*/ 1834445 w 8394292"/>
                <a:gd name="connsiteY7" fmla="*/ 1116000 h 2232000"/>
                <a:gd name="connsiteX8" fmla="*/ 2950445 w 8394292"/>
                <a:gd name="connsiteY8" fmla="*/ 0 h 2232000"/>
                <a:gd name="connsiteX9" fmla="*/ 4066445 w 8394292"/>
                <a:gd name="connsiteY9" fmla="*/ 1116000 h 2232000"/>
                <a:gd name="connsiteX10" fmla="*/ 4068906 w 8394292"/>
                <a:gd name="connsiteY10" fmla="*/ 1116000 h 2232000"/>
                <a:gd name="connsiteX11" fmla="*/ 4788927 w 8394292"/>
                <a:gd name="connsiteY11" fmla="*/ 1836021 h 2232000"/>
                <a:gd name="connsiteX12" fmla="*/ 5508948 w 8394292"/>
                <a:gd name="connsiteY12" fmla="*/ 1116000 h 2232000"/>
                <a:gd name="connsiteX13" fmla="*/ 5510178 w 8394292"/>
                <a:gd name="connsiteY13" fmla="*/ 1116000 h 2232000"/>
                <a:gd name="connsiteX14" fmla="*/ 6626178 w 8394292"/>
                <a:gd name="connsiteY14" fmla="*/ 0 h 2232000"/>
                <a:gd name="connsiteX15" fmla="*/ 7742178 w 8394292"/>
                <a:gd name="connsiteY15" fmla="*/ 1116000 h 2232000"/>
                <a:gd name="connsiteX16" fmla="*/ 7742119 w 8394292"/>
                <a:gd name="connsiteY16" fmla="*/ 1117164 h 2232000"/>
                <a:gd name="connsiteX17" fmla="*/ 7741951 w 8394292"/>
                <a:gd name="connsiteY17" fmla="*/ 1117164 h 2232000"/>
                <a:gd name="connsiteX18" fmla="*/ 7756462 w 8394292"/>
                <a:gd name="connsiteY18" fmla="*/ 1261110 h 2232000"/>
                <a:gd name="connsiteX19" fmla="*/ 8035706 w 8394292"/>
                <a:gd name="connsiteY19" fmla="*/ 1531629 h 2232000"/>
                <a:gd name="connsiteX20" fmla="*/ 8293052 w 8394292"/>
                <a:gd name="connsiteY20" fmla="*/ 1383865 h 2232000"/>
                <a:gd name="connsiteX21" fmla="*/ 7824557 w 8394292"/>
                <a:gd name="connsiteY21" fmla="*/ 1578677 h 2232000"/>
                <a:gd name="connsiteX22" fmla="*/ 7840896 w 8394292"/>
                <a:gd name="connsiteY22" fmla="*/ 1793675 h 2232000"/>
                <a:gd name="connsiteX23" fmla="*/ 7345855 w 8394292"/>
                <a:gd name="connsiteY23" fmla="*/ 1116000 h 2232000"/>
                <a:gd name="connsiteX24" fmla="*/ 7346199 w 8394292"/>
                <a:gd name="connsiteY24" fmla="*/ 1116000 h 2232000"/>
                <a:gd name="connsiteX25" fmla="*/ 6626178 w 8394292"/>
                <a:gd name="connsiteY25" fmla="*/ 395979 h 2232000"/>
                <a:gd name="connsiteX26" fmla="*/ 5906157 w 8394292"/>
                <a:gd name="connsiteY26" fmla="*/ 1116000 h 2232000"/>
                <a:gd name="connsiteX27" fmla="*/ 5906216 w 8394292"/>
                <a:gd name="connsiteY27" fmla="*/ 1117164 h 2232000"/>
                <a:gd name="connsiteX28" fmla="*/ 5904810 w 8394292"/>
                <a:gd name="connsiteY28" fmla="*/ 1117164 h 2232000"/>
                <a:gd name="connsiteX29" fmla="*/ 5882254 w 8394292"/>
                <a:gd name="connsiteY29" fmla="*/ 1340913 h 2232000"/>
                <a:gd name="connsiteX30" fmla="*/ 4788927 w 8394292"/>
                <a:gd name="connsiteY30" fmla="*/ 2232000 h 2232000"/>
                <a:gd name="connsiteX31" fmla="*/ 3695600 w 8394292"/>
                <a:gd name="connsiteY31" fmla="*/ 1340913 h 2232000"/>
                <a:gd name="connsiteX32" fmla="*/ 3673045 w 8394292"/>
                <a:gd name="connsiteY32" fmla="*/ 1117164 h 2232000"/>
                <a:gd name="connsiteX33" fmla="*/ 3670407 w 8394292"/>
                <a:gd name="connsiteY33" fmla="*/ 1117164 h 2232000"/>
                <a:gd name="connsiteX34" fmla="*/ 3670466 w 8394292"/>
                <a:gd name="connsiteY34" fmla="*/ 1116000 h 2232000"/>
                <a:gd name="connsiteX35" fmla="*/ 2950445 w 8394292"/>
                <a:gd name="connsiteY35" fmla="*/ 395979 h 2232000"/>
                <a:gd name="connsiteX36" fmla="*/ 2230425 w 8394292"/>
                <a:gd name="connsiteY36" fmla="*/ 1116000 h 2232000"/>
                <a:gd name="connsiteX37" fmla="*/ 2231999 w 8394292"/>
                <a:gd name="connsiteY37" fmla="*/ 1116000 h 2232000"/>
                <a:gd name="connsiteX38" fmla="*/ 1116000 w 8394292"/>
                <a:gd name="connsiteY38" fmla="*/ 2232000 h 2232000"/>
                <a:gd name="connsiteX39" fmla="*/ 0 w 8394292"/>
                <a:gd name="connsiteY39" fmla="*/ 1116000 h 2232000"/>
                <a:gd name="connsiteX40" fmla="*/ 1116000 w 8394292"/>
                <a:gd name="connsiteY40" fmla="*/ 0 h 2232000"/>
                <a:gd name="connsiteX0" fmla="*/ 1116000 w 8096964"/>
                <a:gd name="connsiteY0" fmla="*/ 0 h 2232000"/>
                <a:gd name="connsiteX1" fmla="*/ 1116000 w 8096964"/>
                <a:gd name="connsiteY1" fmla="*/ 395979 h 2232000"/>
                <a:gd name="connsiteX2" fmla="*/ 395978 w 8096964"/>
                <a:gd name="connsiteY2" fmla="*/ 1116000 h 2232000"/>
                <a:gd name="connsiteX3" fmla="*/ 1116000 w 8096964"/>
                <a:gd name="connsiteY3" fmla="*/ 1836021 h 2232000"/>
                <a:gd name="connsiteX4" fmla="*/ 1821392 w 8096964"/>
                <a:gd name="connsiteY4" fmla="*/ 1261110 h 2232000"/>
                <a:gd name="connsiteX5" fmla="*/ 1835903 w 8096964"/>
                <a:gd name="connsiteY5" fmla="*/ 1117164 h 2232000"/>
                <a:gd name="connsiteX6" fmla="*/ 1834504 w 8096964"/>
                <a:gd name="connsiteY6" fmla="*/ 1117164 h 2232000"/>
                <a:gd name="connsiteX7" fmla="*/ 1834445 w 8096964"/>
                <a:gd name="connsiteY7" fmla="*/ 1116000 h 2232000"/>
                <a:gd name="connsiteX8" fmla="*/ 2950445 w 8096964"/>
                <a:gd name="connsiteY8" fmla="*/ 0 h 2232000"/>
                <a:gd name="connsiteX9" fmla="*/ 4066445 w 8096964"/>
                <a:gd name="connsiteY9" fmla="*/ 1116000 h 2232000"/>
                <a:gd name="connsiteX10" fmla="*/ 4068906 w 8096964"/>
                <a:gd name="connsiteY10" fmla="*/ 1116000 h 2232000"/>
                <a:gd name="connsiteX11" fmla="*/ 4788927 w 8096964"/>
                <a:gd name="connsiteY11" fmla="*/ 1836021 h 2232000"/>
                <a:gd name="connsiteX12" fmla="*/ 5508948 w 8096964"/>
                <a:gd name="connsiteY12" fmla="*/ 1116000 h 2232000"/>
                <a:gd name="connsiteX13" fmla="*/ 5510178 w 8096964"/>
                <a:gd name="connsiteY13" fmla="*/ 1116000 h 2232000"/>
                <a:gd name="connsiteX14" fmla="*/ 6626178 w 8096964"/>
                <a:gd name="connsiteY14" fmla="*/ 0 h 2232000"/>
                <a:gd name="connsiteX15" fmla="*/ 7742178 w 8096964"/>
                <a:gd name="connsiteY15" fmla="*/ 1116000 h 2232000"/>
                <a:gd name="connsiteX16" fmla="*/ 7742119 w 8096964"/>
                <a:gd name="connsiteY16" fmla="*/ 1117164 h 2232000"/>
                <a:gd name="connsiteX17" fmla="*/ 7741951 w 8096964"/>
                <a:gd name="connsiteY17" fmla="*/ 1117164 h 2232000"/>
                <a:gd name="connsiteX18" fmla="*/ 7756462 w 8096964"/>
                <a:gd name="connsiteY18" fmla="*/ 1261110 h 2232000"/>
                <a:gd name="connsiteX19" fmla="*/ 8035706 w 8096964"/>
                <a:gd name="connsiteY19" fmla="*/ 1531629 h 2232000"/>
                <a:gd name="connsiteX20" fmla="*/ 7891254 w 8096964"/>
                <a:gd name="connsiteY20" fmla="*/ 1554324 h 2232000"/>
                <a:gd name="connsiteX21" fmla="*/ 7824557 w 8096964"/>
                <a:gd name="connsiteY21" fmla="*/ 1578677 h 2232000"/>
                <a:gd name="connsiteX22" fmla="*/ 7840896 w 8096964"/>
                <a:gd name="connsiteY22" fmla="*/ 1793675 h 2232000"/>
                <a:gd name="connsiteX23" fmla="*/ 7345855 w 8096964"/>
                <a:gd name="connsiteY23" fmla="*/ 1116000 h 2232000"/>
                <a:gd name="connsiteX24" fmla="*/ 7346199 w 8096964"/>
                <a:gd name="connsiteY24" fmla="*/ 1116000 h 2232000"/>
                <a:gd name="connsiteX25" fmla="*/ 6626178 w 8096964"/>
                <a:gd name="connsiteY25" fmla="*/ 395979 h 2232000"/>
                <a:gd name="connsiteX26" fmla="*/ 5906157 w 8096964"/>
                <a:gd name="connsiteY26" fmla="*/ 1116000 h 2232000"/>
                <a:gd name="connsiteX27" fmla="*/ 5906216 w 8096964"/>
                <a:gd name="connsiteY27" fmla="*/ 1117164 h 2232000"/>
                <a:gd name="connsiteX28" fmla="*/ 5904810 w 8096964"/>
                <a:gd name="connsiteY28" fmla="*/ 1117164 h 2232000"/>
                <a:gd name="connsiteX29" fmla="*/ 5882254 w 8096964"/>
                <a:gd name="connsiteY29" fmla="*/ 1340913 h 2232000"/>
                <a:gd name="connsiteX30" fmla="*/ 4788927 w 8096964"/>
                <a:gd name="connsiteY30" fmla="*/ 2232000 h 2232000"/>
                <a:gd name="connsiteX31" fmla="*/ 3695600 w 8096964"/>
                <a:gd name="connsiteY31" fmla="*/ 1340913 h 2232000"/>
                <a:gd name="connsiteX32" fmla="*/ 3673045 w 8096964"/>
                <a:gd name="connsiteY32" fmla="*/ 1117164 h 2232000"/>
                <a:gd name="connsiteX33" fmla="*/ 3670407 w 8096964"/>
                <a:gd name="connsiteY33" fmla="*/ 1117164 h 2232000"/>
                <a:gd name="connsiteX34" fmla="*/ 3670466 w 8096964"/>
                <a:gd name="connsiteY34" fmla="*/ 1116000 h 2232000"/>
                <a:gd name="connsiteX35" fmla="*/ 2950445 w 8096964"/>
                <a:gd name="connsiteY35" fmla="*/ 395979 h 2232000"/>
                <a:gd name="connsiteX36" fmla="*/ 2230425 w 8096964"/>
                <a:gd name="connsiteY36" fmla="*/ 1116000 h 2232000"/>
                <a:gd name="connsiteX37" fmla="*/ 2231999 w 8096964"/>
                <a:gd name="connsiteY37" fmla="*/ 1116000 h 2232000"/>
                <a:gd name="connsiteX38" fmla="*/ 1116000 w 8096964"/>
                <a:gd name="connsiteY38" fmla="*/ 2232000 h 2232000"/>
                <a:gd name="connsiteX39" fmla="*/ 0 w 8096964"/>
                <a:gd name="connsiteY39" fmla="*/ 1116000 h 2232000"/>
                <a:gd name="connsiteX40" fmla="*/ 1116000 w 8096964"/>
                <a:gd name="connsiteY40" fmla="*/ 0 h 2232000"/>
                <a:gd name="connsiteX0" fmla="*/ 1116000 w 8096964"/>
                <a:gd name="connsiteY0" fmla="*/ 0 h 2232000"/>
                <a:gd name="connsiteX1" fmla="*/ 1116000 w 8096964"/>
                <a:gd name="connsiteY1" fmla="*/ 395979 h 2232000"/>
                <a:gd name="connsiteX2" fmla="*/ 395978 w 8096964"/>
                <a:gd name="connsiteY2" fmla="*/ 1116000 h 2232000"/>
                <a:gd name="connsiteX3" fmla="*/ 1116000 w 8096964"/>
                <a:gd name="connsiteY3" fmla="*/ 1836021 h 2232000"/>
                <a:gd name="connsiteX4" fmla="*/ 1821392 w 8096964"/>
                <a:gd name="connsiteY4" fmla="*/ 1261110 h 2232000"/>
                <a:gd name="connsiteX5" fmla="*/ 1835903 w 8096964"/>
                <a:gd name="connsiteY5" fmla="*/ 1117164 h 2232000"/>
                <a:gd name="connsiteX6" fmla="*/ 1834504 w 8096964"/>
                <a:gd name="connsiteY6" fmla="*/ 1117164 h 2232000"/>
                <a:gd name="connsiteX7" fmla="*/ 1834445 w 8096964"/>
                <a:gd name="connsiteY7" fmla="*/ 1116000 h 2232000"/>
                <a:gd name="connsiteX8" fmla="*/ 2950445 w 8096964"/>
                <a:gd name="connsiteY8" fmla="*/ 0 h 2232000"/>
                <a:gd name="connsiteX9" fmla="*/ 4066445 w 8096964"/>
                <a:gd name="connsiteY9" fmla="*/ 1116000 h 2232000"/>
                <a:gd name="connsiteX10" fmla="*/ 4068906 w 8096964"/>
                <a:gd name="connsiteY10" fmla="*/ 1116000 h 2232000"/>
                <a:gd name="connsiteX11" fmla="*/ 4788927 w 8096964"/>
                <a:gd name="connsiteY11" fmla="*/ 1836021 h 2232000"/>
                <a:gd name="connsiteX12" fmla="*/ 5508948 w 8096964"/>
                <a:gd name="connsiteY12" fmla="*/ 1116000 h 2232000"/>
                <a:gd name="connsiteX13" fmla="*/ 5510178 w 8096964"/>
                <a:gd name="connsiteY13" fmla="*/ 1116000 h 2232000"/>
                <a:gd name="connsiteX14" fmla="*/ 6626178 w 8096964"/>
                <a:gd name="connsiteY14" fmla="*/ 0 h 2232000"/>
                <a:gd name="connsiteX15" fmla="*/ 7742178 w 8096964"/>
                <a:gd name="connsiteY15" fmla="*/ 1116000 h 2232000"/>
                <a:gd name="connsiteX16" fmla="*/ 7742119 w 8096964"/>
                <a:gd name="connsiteY16" fmla="*/ 1117164 h 2232000"/>
                <a:gd name="connsiteX17" fmla="*/ 7741951 w 8096964"/>
                <a:gd name="connsiteY17" fmla="*/ 1117164 h 2232000"/>
                <a:gd name="connsiteX18" fmla="*/ 7756462 w 8096964"/>
                <a:gd name="connsiteY18" fmla="*/ 1261110 h 2232000"/>
                <a:gd name="connsiteX19" fmla="*/ 8035706 w 8096964"/>
                <a:gd name="connsiteY19" fmla="*/ 1531629 h 2232000"/>
                <a:gd name="connsiteX20" fmla="*/ 7891254 w 8096964"/>
                <a:gd name="connsiteY20" fmla="*/ 1554324 h 2232000"/>
                <a:gd name="connsiteX21" fmla="*/ 7824557 w 8096964"/>
                <a:gd name="connsiteY21" fmla="*/ 1578677 h 2232000"/>
                <a:gd name="connsiteX22" fmla="*/ 7840896 w 8096964"/>
                <a:gd name="connsiteY22" fmla="*/ 1793675 h 2232000"/>
                <a:gd name="connsiteX23" fmla="*/ 7345855 w 8096964"/>
                <a:gd name="connsiteY23" fmla="*/ 1116000 h 2232000"/>
                <a:gd name="connsiteX24" fmla="*/ 7346199 w 8096964"/>
                <a:gd name="connsiteY24" fmla="*/ 1116000 h 2232000"/>
                <a:gd name="connsiteX25" fmla="*/ 6626178 w 8096964"/>
                <a:gd name="connsiteY25" fmla="*/ 395979 h 2232000"/>
                <a:gd name="connsiteX26" fmla="*/ 5906157 w 8096964"/>
                <a:gd name="connsiteY26" fmla="*/ 1116000 h 2232000"/>
                <a:gd name="connsiteX27" fmla="*/ 5906216 w 8096964"/>
                <a:gd name="connsiteY27" fmla="*/ 1117164 h 2232000"/>
                <a:gd name="connsiteX28" fmla="*/ 5904810 w 8096964"/>
                <a:gd name="connsiteY28" fmla="*/ 1117164 h 2232000"/>
                <a:gd name="connsiteX29" fmla="*/ 5882254 w 8096964"/>
                <a:gd name="connsiteY29" fmla="*/ 1340913 h 2232000"/>
                <a:gd name="connsiteX30" fmla="*/ 4788927 w 8096964"/>
                <a:gd name="connsiteY30" fmla="*/ 2232000 h 2232000"/>
                <a:gd name="connsiteX31" fmla="*/ 3695600 w 8096964"/>
                <a:gd name="connsiteY31" fmla="*/ 1340913 h 2232000"/>
                <a:gd name="connsiteX32" fmla="*/ 3673045 w 8096964"/>
                <a:gd name="connsiteY32" fmla="*/ 1117164 h 2232000"/>
                <a:gd name="connsiteX33" fmla="*/ 3670407 w 8096964"/>
                <a:gd name="connsiteY33" fmla="*/ 1117164 h 2232000"/>
                <a:gd name="connsiteX34" fmla="*/ 3670466 w 8096964"/>
                <a:gd name="connsiteY34" fmla="*/ 1116000 h 2232000"/>
                <a:gd name="connsiteX35" fmla="*/ 2950445 w 8096964"/>
                <a:gd name="connsiteY35" fmla="*/ 395979 h 2232000"/>
                <a:gd name="connsiteX36" fmla="*/ 2230425 w 8096964"/>
                <a:gd name="connsiteY36" fmla="*/ 1116000 h 2232000"/>
                <a:gd name="connsiteX37" fmla="*/ 2231999 w 8096964"/>
                <a:gd name="connsiteY37" fmla="*/ 1116000 h 2232000"/>
                <a:gd name="connsiteX38" fmla="*/ 1116000 w 8096964"/>
                <a:gd name="connsiteY38" fmla="*/ 2232000 h 2232000"/>
                <a:gd name="connsiteX39" fmla="*/ 0 w 8096964"/>
                <a:gd name="connsiteY39" fmla="*/ 1116000 h 2232000"/>
                <a:gd name="connsiteX40" fmla="*/ 1116000 w 8096964"/>
                <a:gd name="connsiteY40" fmla="*/ 0 h 2232000"/>
                <a:gd name="connsiteX0" fmla="*/ 1116000 w 8096964"/>
                <a:gd name="connsiteY0" fmla="*/ 0 h 2232000"/>
                <a:gd name="connsiteX1" fmla="*/ 1116000 w 8096964"/>
                <a:gd name="connsiteY1" fmla="*/ 395979 h 2232000"/>
                <a:gd name="connsiteX2" fmla="*/ 395978 w 8096964"/>
                <a:gd name="connsiteY2" fmla="*/ 1116000 h 2232000"/>
                <a:gd name="connsiteX3" fmla="*/ 1116000 w 8096964"/>
                <a:gd name="connsiteY3" fmla="*/ 1836021 h 2232000"/>
                <a:gd name="connsiteX4" fmla="*/ 1821392 w 8096964"/>
                <a:gd name="connsiteY4" fmla="*/ 1261110 h 2232000"/>
                <a:gd name="connsiteX5" fmla="*/ 1835903 w 8096964"/>
                <a:gd name="connsiteY5" fmla="*/ 1117164 h 2232000"/>
                <a:gd name="connsiteX6" fmla="*/ 1834504 w 8096964"/>
                <a:gd name="connsiteY6" fmla="*/ 1117164 h 2232000"/>
                <a:gd name="connsiteX7" fmla="*/ 1834445 w 8096964"/>
                <a:gd name="connsiteY7" fmla="*/ 1116000 h 2232000"/>
                <a:gd name="connsiteX8" fmla="*/ 2950445 w 8096964"/>
                <a:gd name="connsiteY8" fmla="*/ 0 h 2232000"/>
                <a:gd name="connsiteX9" fmla="*/ 4066445 w 8096964"/>
                <a:gd name="connsiteY9" fmla="*/ 1116000 h 2232000"/>
                <a:gd name="connsiteX10" fmla="*/ 4068906 w 8096964"/>
                <a:gd name="connsiteY10" fmla="*/ 1116000 h 2232000"/>
                <a:gd name="connsiteX11" fmla="*/ 4788927 w 8096964"/>
                <a:gd name="connsiteY11" fmla="*/ 1836021 h 2232000"/>
                <a:gd name="connsiteX12" fmla="*/ 5508948 w 8096964"/>
                <a:gd name="connsiteY12" fmla="*/ 1116000 h 2232000"/>
                <a:gd name="connsiteX13" fmla="*/ 5510178 w 8096964"/>
                <a:gd name="connsiteY13" fmla="*/ 1116000 h 2232000"/>
                <a:gd name="connsiteX14" fmla="*/ 6626178 w 8096964"/>
                <a:gd name="connsiteY14" fmla="*/ 0 h 2232000"/>
                <a:gd name="connsiteX15" fmla="*/ 7742178 w 8096964"/>
                <a:gd name="connsiteY15" fmla="*/ 1116000 h 2232000"/>
                <a:gd name="connsiteX16" fmla="*/ 7742119 w 8096964"/>
                <a:gd name="connsiteY16" fmla="*/ 1117164 h 2232000"/>
                <a:gd name="connsiteX17" fmla="*/ 7741951 w 8096964"/>
                <a:gd name="connsiteY17" fmla="*/ 1117164 h 2232000"/>
                <a:gd name="connsiteX18" fmla="*/ 7756462 w 8096964"/>
                <a:gd name="connsiteY18" fmla="*/ 1261110 h 2232000"/>
                <a:gd name="connsiteX19" fmla="*/ 8035706 w 8096964"/>
                <a:gd name="connsiteY19" fmla="*/ 1531629 h 2232000"/>
                <a:gd name="connsiteX20" fmla="*/ 7891254 w 8096964"/>
                <a:gd name="connsiteY20" fmla="*/ 1554324 h 2232000"/>
                <a:gd name="connsiteX21" fmla="*/ 7824557 w 8096964"/>
                <a:gd name="connsiteY21" fmla="*/ 1578677 h 2232000"/>
                <a:gd name="connsiteX22" fmla="*/ 7682612 w 8096964"/>
                <a:gd name="connsiteY22" fmla="*/ 1720621 h 2232000"/>
                <a:gd name="connsiteX23" fmla="*/ 7345855 w 8096964"/>
                <a:gd name="connsiteY23" fmla="*/ 1116000 h 2232000"/>
                <a:gd name="connsiteX24" fmla="*/ 7346199 w 8096964"/>
                <a:gd name="connsiteY24" fmla="*/ 1116000 h 2232000"/>
                <a:gd name="connsiteX25" fmla="*/ 6626178 w 8096964"/>
                <a:gd name="connsiteY25" fmla="*/ 395979 h 2232000"/>
                <a:gd name="connsiteX26" fmla="*/ 5906157 w 8096964"/>
                <a:gd name="connsiteY26" fmla="*/ 1116000 h 2232000"/>
                <a:gd name="connsiteX27" fmla="*/ 5906216 w 8096964"/>
                <a:gd name="connsiteY27" fmla="*/ 1117164 h 2232000"/>
                <a:gd name="connsiteX28" fmla="*/ 5904810 w 8096964"/>
                <a:gd name="connsiteY28" fmla="*/ 1117164 h 2232000"/>
                <a:gd name="connsiteX29" fmla="*/ 5882254 w 8096964"/>
                <a:gd name="connsiteY29" fmla="*/ 1340913 h 2232000"/>
                <a:gd name="connsiteX30" fmla="*/ 4788927 w 8096964"/>
                <a:gd name="connsiteY30" fmla="*/ 2232000 h 2232000"/>
                <a:gd name="connsiteX31" fmla="*/ 3695600 w 8096964"/>
                <a:gd name="connsiteY31" fmla="*/ 1340913 h 2232000"/>
                <a:gd name="connsiteX32" fmla="*/ 3673045 w 8096964"/>
                <a:gd name="connsiteY32" fmla="*/ 1117164 h 2232000"/>
                <a:gd name="connsiteX33" fmla="*/ 3670407 w 8096964"/>
                <a:gd name="connsiteY33" fmla="*/ 1117164 h 2232000"/>
                <a:gd name="connsiteX34" fmla="*/ 3670466 w 8096964"/>
                <a:gd name="connsiteY34" fmla="*/ 1116000 h 2232000"/>
                <a:gd name="connsiteX35" fmla="*/ 2950445 w 8096964"/>
                <a:gd name="connsiteY35" fmla="*/ 395979 h 2232000"/>
                <a:gd name="connsiteX36" fmla="*/ 2230425 w 8096964"/>
                <a:gd name="connsiteY36" fmla="*/ 1116000 h 2232000"/>
                <a:gd name="connsiteX37" fmla="*/ 2231999 w 8096964"/>
                <a:gd name="connsiteY37" fmla="*/ 1116000 h 2232000"/>
                <a:gd name="connsiteX38" fmla="*/ 1116000 w 8096964"/>
                <a:gd name="connsiteY38" fmla="*/ 2232000 h 2232000"/>
                <a:gd name="connsiteX39" fmla="*/ 0 w 8096964"/>
                <a:gd name="connsiteY39" fmla="*/ 1116000 h 2232000"/>
                <a:gd name="connsiteX40" fmla="*/ 1116000 w 8096964"/>
                <a:gd name="connsiteY40" fmla="*/ 0 h 2232000"/>
                <a:gd name="connsiteX0" fmla="*/ 1116000 w 8096964"/>
                <a:gd name="connsiteY0" fmla="*/ 0 h 2232000"/>
                <a:gd name="connsiteX1" fmla="*/ 1116000 w 8096964"/>
                <a:gd name="connsiteY1" fmla="*/ 395979 h 2232000"/>
                <a:gd name="connsiteX2" fmla="*/ 395978 w 8096964"/>
                <a:gd name="connsiteY2" fmla="*/ 1116000 h 2232000"/>
                <a:gd name="connsiteX3" fmla="*/ 1116000 w 8096964"/>
                <a:gd name="connsiteY3" fmla="*/ 1836021 h 2232000"/>
                <a:gd name="connsiteX4" fmla="*/ 1821392 w 8096964"/>
                <a:gd name="connsiteY4" fmla="*/ 1261110 h 2232000"/>
                <a:gd name="connsiteX5" fmla="*/ 1835903 w 8096964"/>
                <a:gd name="connsiteY5" fmla="*/ 1117164 h 2232000"/>
                <a:gd name="connsiteX6" fmla="*/ 1834504 w 8096964"/>
                <a:gd name="connsiteY6" fmla="*/ 1117164 h 2232000"/>
                <a:gd name="connsiteX7" fmla="*/ 1834445 w 8096964"/>
                <a:gd name="connsiteY7" fmla="*/ 1116000 h 2232000"/>
                <a:gd name="connsiteX8" fmla="*/ 2950445 w 8096964"/>
                <a:gd name="connsiteY8" fmla="*/ 0 h 2232000"/>
                <a:gd name="connsiteX9" fmla="*/ 4066445 w 8096964"/>
                <a:gd name="connsiteY9" fmla="*/ 1116000 h 2232000"/>
                <a:gd name="connsiteX10" fmla="*/ 4068906 w 8096964"/>
                <a:gd name="connsiteY10" fmla="*/ 1116000 h 2232000"/>
                <a:gd name="connsiteX11" fmla="*/ 4788927 w 8096964"/>
                <a:gd name="connsiteY11" fmla="*/ 1836021 h 2232000"/>
                <a:gd name="connsiteX12" fmla="*/ 5508948 w 8096964"/>
                <a:gd name="connsiteY12" fmla="*/ 1116000 h 2232000"/>
                <a:gd name="connsiteX13" fmla="*/ 5510178 w 8096964"/>
                <a:gd name="connsiteY13" fmla="*/ 1116000 h 2232000"/>
                <a:gd name="connsiteX14" fmla="*/ 6626178 w 8096964"/>
                <a:gd name="connsiteY14" fmla="*/ 0 h 2232000"/>
                <a:gd name="connsiteX15" fmla="*/ 7742178 w 8096964"/>
                <a:gd name="connsiteY15" fmla="*/ 1116000 h 2232000"/>
                <a:gd name="connsiteX16" fmla="*/ 7742119 w 8096964"/>
                <a:gd name="connsiteY16" fmla="*/ 1117164 h 2232000"/>
                <a:gd name="connsiteX17" fmla="*/ 7741951 w 8096964"/>
                <a:gd name="connsiteY17" fmla="*/ 1117164 h 2232000"/>
                <a:gd name="connsiteX18" fmla="*/ 7756462 w 8096964"/>
                <a:gd name="connsiteY18" fmla="*/ 1261110 h 2232000"/>
                <a:gd name="connsiteX19" fmla="*/ 8035706 w 8096964"/>
                <a:gd name="connsiteY19" fmla="*/ 1531629 h 2232000"/>
                <a:gd name="connsiteX20" fmla="*/ 7891254 w 8096964"/>
                <a:gd name="connsiteY20" fmla="*/ 1554324 h 2232000"/>
                <a:gd name="connsiteX21" fmla="*/ 7824557 w 8096964"/>
                <a:gd name="connsiteY21" fmla="*/ 1578677 h 2232000"/>
                <a:gd name="connsiteX22" fmla="*/ 7609558 w 8096964"/>
                <a:gd name="connsiteY22" fmla="*/ 1647567 h 2232000"/>
                <a:gd name="connsiteX23" fmla="*/ 7345855 w 8096964"/>
                <a:gd name="connsiteY23" fmla="*/ 1116000 h 2232000"/>
                <a:gd name="connsiteX24" fmla="*/ 7346199 w 8096964"/>
                <a:gd name="connsiteY24" fmla="*/ 1116000 h 2232000"/>
                <a:gd name="connsiteX25" fmla="*/ 6626178 w 8096964"/>
                <a:gd name="connsiteY25" fmla="*/ 395979 h 2232000"/>
                <a:gd name="connsiteX26" fmla="*/ 5906157 w 8096964"/>
                <a:gd name="connsiteY26" fmla="*/ 1116000 h 2232000"/>
                <a:gd name="connsiteX27" fmla="*/ 5906216 w 8096964"/>
                <a:gd name="connsiteY27" fmla="*/ 1117164 h 2232000"/>
                <a:gd name="connsiteX28" fmla="*/ 5904810 w 8096964"/>
                <a:gd name="connsiteY28" fmla="*/ 1117164 h 2232000"/>
                <a:gd name="connsiteX29" fmla="*/ 5882254 w 8096964"/>
                <a:gd name="connsiteY29" fmla="*/ 1340913 h 2232000"/>
                <a:gd name="connsiteX30" fmla="*/ 4788927 w 8096964"/>
                <a:gd name="connsiteY30" fmla="*/ 2232000 h 2232000"/>
                <a:gd name="connsiteX31" fmla="*/ 3695600 w 8096964"/>
                <a:gd name="connsiteY31" fmla="*/ 1340913 h 2232000"/>
                <a:gd name="connsiteX32" fmla="*/ 3673045 w 8096964"/>
                <a:gd name="connsiteY32" fmla="*/ 1117164 h 2232000"/>
                <a:gd name="connsiteX33" fmla="*/ 3670407 w 8096964"/>
                <a:gd name="connsiteY33" fmla="*/ 1117164 h 2232000"/>
                <a:gd name="connsiteX34" fmla="*/ 3670466 w 8096964"/>
                <a:gd name="connsiteY34" fmla="*/ 1116000 h 2232000"/>
                <a:gd name="connsiteX35" fmla="*/ 2950445 w 8096964"/>
                <a:gd name="connsiteY35" fmla="*/ 395979 h 2232000"/>
                <a:gd name="connsiteX36" fmla="*/ 2230425 w 8096964"/>
                <a:gd name="connsiteY36" fmla="*/ 1116000 h 2232000"/>
                <a:gd name="connsiteX37" fmla="*/ 2231999 w 8096964"/>
                <a:gd name="connsiteY37" fmla="*/ 1116000 h 2232000"/>
                <a:gd name="connsiteX38" fmla="*/ 1116000 w 8096964"/>
                <a:gd name="connsiteY38" fmla="*/ 2232000 h 2232000"/>
                <a:gd name="connsiteX39" fmla="*/ 0 w 8096964"/>
                <a:gd name="connsiteY39" fmla="*/ 1116000 h 2232000"/>
                <a:gd name="connsiteX40" fmla="*/ 1116000 w 8096964"/>
                <a:gd name="connsiteY40" fmla="*/ 0 h 2232000"/>
                <a:gd name="connsiteX0" fmla="*/ 1116000 w 8096964"/>
                <a:gd name="connsiteY0" fmla="*/ 0 h 2232000"/>
                <a:gd name="connsiteX1" fmla="*/ 1116000 w 8096964"/>
                <a:gd name="connsiteY1" fmla="*/ 395979 h 2232000"/>
                <a:gd name="connsiteX2" fmla="*/ 395978 w 8096964"/>
                <a:gd name="connsiteY2" fmla="*/ 1116000 h 2232000"/>
                <a:gd name="connsiteX3" fmla="*/ 1116000 w 8096964"/>
                <a:gd name="connsiteY3" fmla="*/ 1836021 h 2232000"/>
                <a:gd name="connsiteX4" fmla="*/ 1821392 w 8096964"/>
                <a:gd name="connsiteY4" fmla="*/ 1261110 h 2232000"/>
                <a:gd name="connsiteX5" fmla="*/ 1835903 w 8096964"/>
                <a:gd name="connsiteY5" fmla="*/ 1117164 h 2232000"/>
                <a:gd name="connsiteX6" fmla="*/ 1834504 w 8096964"/>
                <a:gd name="connsiteY6" fmla="*/ 1117164 h 2232000"/>
                <a:gd name="connsiteX7" fmla="*/ 1834445 w 8096964"/>
                <a:gd name="connsiteY7" fmla="*/ 1116000 h 2232000"/>
                <a:gd name="connsiteX8" fmla="*/ 2950445 w 8096964"/>
                <a:gd name="connsiteY8" fmla="*/ 0 h 2232000"/>
                <a:gd name="connsiteX9" fmla="*/ 4066445 w 8096964"/>
                <a:gd name="connsiteY9" fmla="*/ 1116000 h 2232000"/>
                <a:gd name="connsiteX10" fmla="*/ 4068906 w 8096964"/>
                <a:gd name="connsiteY10" fmla="*/ 1116000 h 2232000"/>
                <a:gd name="connsiteX11" fmla="*/ 4788927 w 8096964"/>
                <a:gd name="connsiteY11" fmla="*/ 1836021 h 2232000"/>
                <a:gd name="connsiteX12" fmla="*/ 5508948 w 8096964"/>
                <a:gd name="connsiteY12" fmla="*/ 1116000 h 2232000"/>
                <a:gd name="connsiteX13" fmla="*/ 5510178 w 8096964"/>
                <a:gd name="connsiteY13" fmla="*/ 1116000 h 2232000"/>
                <a:gd name="connsiteX14" fmla="*/ 6626178 w 8096964"/>
                <a:gd name="connsiteY14" fmla="*/ 0 h 2232000"/>
                <a:gd name="connsiteX15" fmla="*/ 7742178 w 8096964"/>
                <a:gd name="connsiteY15" fmla="*/ 1116000 h 2232000"/>
                <a:gd name="connsiteX16" fmla="*/ 7742119 w 8096964"/>
                <a:gd name="connsiteY16" fmla="*/ 1117164 h 2232000"/>
                <a:gd name="connsiteX17" fmla="*/ 7741951 w 8096964"/>
                <a:gd name="connsiteY17" fmla="*/ 1117164 h 2232000"/>
                <a:gd name="connsiteX18" fmla="*/ 7756462 w 8096964"/>
                <a:gd name="connsiteY18" fmla="*/ 1261110 h 2232000"/>
                <a:gd name="connsiteX19" fmla="*/ 8035706 w 8096964"/>
                <a:gd name="connsiteY19" fmla="*/ 1531629 h 2232000"/>
                <a:gd name="connsiteX20" fmla="*/ 7891254 w 8096964"/>
                <a:gd name="connsiteY20" fmla="*/ 1554324 h 2232000"/>
                <a:gd name="connsiteX21" fmla="*/ 7824557 w 8096964"/>
                <a:gd name="connsiteY21" fmla="*/ 1578677 h 2232000"/>
                <a:gd name="connsiteX22" fmla="*/ 7609558 w 8096964"/>
                <a:gd name="connsiteY22" fmla="*/ 1647567 h 2232000"/>
                <a:gd name="connsiteX23" fmla="*/ 7345855 w 8096964"/>
                <a:gd name="connsiteY23" fmla="*/ 1116000 h 2232000"/>
                <a:gd name="connsiteX24" fmla="*/ 7346199 w 8096964"/>
                <a:gd name="connsiteY24" fmla="*/ 1116000 h 2232000"/>
                <a:gd name="connsiteX25" fmla="*/ 6626178 w 8096964"/>
                <a:gd name="connsiteY25" fmla="*/ 395979 h 2232000"/>
                <a:gd name="connsiteX26" fmla="*/ 5906157 w 8096964"/>
                <a:gd name="connsiteY26" fmla="*/ 1116000 h 2232000"/>
                <a:gd name="connsiteX27" fmla="*/ 5906216 w 8096964"/>
                <a:gd name="connsiteY27" fmla="*/ 1117164 h 2232000"/>
                <a:gd name="connsiteX28" fmla="*/ 5904810 w 8096964"/>
                <a:gd name="connsiteY28" fmla="*/ 1117164 h 2232000"/>
                <a:gd name="connsiteX29" fmla="*/ 5882254 w 8096964"/>
                <a:gd name="connsiteY29" fmla="*/ 1340913 h 2232000"/>
                <a:gd name="connsiteX30" fmla="*/ 4788927 w 8096964"/>
                <a:gd name="connsiteY30" fmla="*/ 2232000 h 2232000"/>
                <a:gd name="connsiteX31" fmla="*/ 3695600 w 8096964"/>
                <a:gd name="connsiteY31" fmla="*/ 1340913 h 2232000"/>
                <a:gd name="connsiteX32" fmla="*/ 3673045 w 8096964"/>
                <a:gd name="connsiteY32" fmla="*/ 1117164 h 2232000"/>
                <a:gd name="connsiteX33" fmla="*/ 3670407 w 8096964"/>
                <a:gd name="connsiteY33" fmla="*/ 1117164 h 2232000"/>
                <a:gd name="connsiteX34" fmla="*/ 3670466 w 8096964"/>
                <a:gd name="connsiteY34" fmla="*/ 1116000 h 2232000"/>
                <a:gd name="connsiteX35" fmla="*/ 2950445 w 8096964"/>
                <a:gd name="connsiteY35" fmla="*/ 395979 h 2232000"/>
                <a:gd name="connsiteX36" fmla="*/ 2230425 w 8096964"/>
                <a:gd name="connsiteY36" fmla="*/ 1116000 h 2232000"/>
                <a:gd name="connsiteX37" fmla="*/ 2231999 w 8096964"/>
                <a:gd name="connsiteY37" fmla="*/ 1116000 h 2232000"/>
                <a:gd name="connsiteX38" fmla="*/ 1116000 w 8096964"/>
                <a:gd name="connsiteY38" fmla="*/ 2232000 h 2232000"/>
                <a:gd name="connsiteX39" fmla="*/ 0 w 8096964"/>
                <a:gd name="connsiteY39" fmla="*/ 1116000 h 2232000"/>
                <a:gd name="connsiteX40" fmla="*/ 1116000 w 8096964"/>
                <a:gd name="connsiteY40" fmla="*/ 0 h 2232000"/>
                <a:gd name="connsiteX0" fmla="*/ 1116000 w 8096964"/>
                <a:gd name="connsiteY0" fmla="*/ 0 h 2232000"/>
                <a:gd name="connsiteX1" fmla="*/ 1116000 w 8096964"/>
                <a:gd name="connsiteY1" fmla="*/ 395979 h 2232000"/>
                <a:gd name="connsiteX2" fmla="*/ 395978 w 8096964"/>
                <a:gd name="connsiteY2" fmla="*/ 1116000 h 2232000"/>
                <a:gd name="connsiteX3" fmla="*/ 1116000 w 8096964"/>
                <a:gd name="connsiteY3" fmla="*/ 1836021 h 2232000"/>
                <a:gd name="connsiteX4" fmla="*/ 1821392 w 8096964"/>
                <a:gd name="connsiteY4" fmla="*/ 1261110 h 2232000"/>
                <a:gd name="connsiteX5" fmla="*/ 1835903 w 8096964"/>
                <a:gd name="connsiteY5" fmla="*/ 1117164 h 2232000"/>
                <a:gd name="connsiteX6" fmla="*/ 1834504 w 8096964"/>
                <a:gd name="connsiteY6" fmla="*/ 1117164 h 2232000"/>
                <a:gd name="connsiteX7" fmla="*/ 1834445 w 8096964"/>
                <a:gd name="connsiteY7" fmla="*/ 1116000 h 2232000"/>
                <a:gd name="connsiteX8" fmla="*/ 2950445 w 8096964"/>
                <a:gd name="connsiteY8" fmla="*/ 0 h 2232000"/>
                <a:gd name="connsiteX9" fmla="*/ 4066445 w 8096964"/>
                <a:gd name="connsiteY9" fmla="*/ 1116000 h 2232000"/>
                <a:gd name="connsiteX10" fmla="*/ 4068906 w 8096964"/>
                <a:gd name="connsiteY10" fmla="*/ 1116000 h 2232000"/>
                <a:gd name="connsiteX11" fmla="*/ 4788927 w 8096964"/>
                <a:gd name="connsiteY11" fmla="*/ 1836021 h 2232000"/>
                <a:gd name="connsiteX12" fmla="*/ 5508948 w 8096964"/>
                <a:gd name="connsiteY12" fmla="*/ 1116000 h 2232000"/>
                <a:gd name="connsiteX13" fmla="*/ 5510178 w 8096964"/>
                <a:gd name="connsiteY13" fmla="*/ 1116000 h 2232000"/>
                <a:gd name="connsiteX14" fmla="*/ 6626178 w 8096964"/>
                <a:gd name="connsiteY14" fmla="*/ 0 h 2232000"/>
                <a:gd name="connsiteX15" fmla="*/ 7742178 w 8096964"/>
                <a:gd name="connsiteY15" fmla="*/ 1116000 h 2232000"/>
                <a:gd name="connsiteX16" fmla="*/ 7742119 w 8096964"/>
                <a:gd name="connsiteY16" fmla="*/ 1117164 h 2232000"/>
                <a:gd name="connsiteX17" fmla="*/ 7741951 w 8096964"/>
                <a:gd name="connsiteY17" fmla="*/ 1117164 h 2232000"/>
                <a:gd name="connsiteX18" fmla="*/ 7756462 w 8096964"/>
                <a:gd name="connsiteY18" fmla="*/ 1261110 h 2232000"/>
                <a:gd name="connsiteX19" fmla="*/ 7816544 w 8096964"/>
                <a:gd name="connsiteY19" fmla="*/ 1531629 h 2232000"/>
                <a:gd name="connsiteX20" fmla="*/ 7891254 w 8096964"/>
                <a:gd name="connsiteY20" fmla="*/ 1554324 h 2232000"/>
                <a:gd name="connsiteX21" fmla="*/ 7824557 w 8096964"/>
                <a:gd name="connsiteY21" fmla="*/ 1578677 h 2232000"/>
                <a:gd name="connsiteX22" fmla="*/ 7609558 w 8096964"/>
                <a:gd name="connsiteY22" fmla="*/ 1647567 h 2232000"/>
                <a:gd name="connsiteX23" fmla="*/ 7345855 w 8096964"/>
                <a:gd name="connsiteY23" fmla="*/ 1116000 h 2232000"/>
                <a:gd name="connsiteX24" fmla="*/ 7346199 w 8096964"/>
                <a:gd name="connsiteY24" fmla="*/ 1116000 h 2232000"/>
                <a:gd name="connsiteX25" fmla="*/ 6626178 w 8096964"/>
                <a:gd name="connsiteY25" fmla="*/ 395979 h 2232000"/>
                <a:gd name="connsiteX26" fmla="*/ 5906157 w 8096964"/>
                <a:gd name="connsiteY26" fmla="*/ 1116000 h 2232000"/>
                <a:gd name="connsiteX27" fmla="*/ 5906216 w 8096964"/>
                <a:gd name="connsiteY27" fmla="*/ 1117164 h 2232000"/>
                <a:gd name="connsiteX28" fmla="*/ 5904810 w 8096964"/>
                <a:gd name="connsiteY28" fmla="*/ 1117164 h 2232000"/>
                <a:gd name="connsiteX29" fmla="*/ 5882254 w 8096964"/>
                <a:gd name="connsiteY29" fmla="*/ 1340913 h 2232000"/>
                <a:gd name="connsiteX30" fmla="*/ 4788927 w 8096964"/>
                <a:gd name="connsiteY30" fmla="*/ 2232000 h 2232000"/>
                <a:gd name="connsiteX31" fmla="*/ 3695600 w 8096964"/>
                <a:gd name="connsiteY31" fmla="*/ 1340913 h 2232000"/>
                <a:gd name="connsiteX32" fmla="*/ 3673045 w 8096964"/>
                <a:gd name="connsiteY32" fmla="*/ 1117164 h 2232000"/>
                <a:gd name="connsiteX33" fmla="*/ 3670407 w 8096964"/>
                <a:gd name="connsiteY33" fmla="*/ 1117164 h 2232000"/>
                <a:gd name="connsiteX34" fmla="*/ 3670466 w 8096964"/>
                <a:gd name="connsiteY34" fmla="*/ 1116000 h 2232000"/>
                <a:gd name="connsiteX35" fmla="*/ 2950445 w 8096964"/>
                <a:gd name="connsiteY35" fmla="*/ 395979 h 2232000"/>
                <a:gd name="connsiteX36" fmla="*/ 2230425 w 8096964"/>
                <a:gd name="connsiteY36" fmla="*/ 1116000 h 2232000"/>
                <a:gd name="connsiteX37" fmla="*/ 2231999 w 8096964"/>
                <a:gd name="connsiteY37" fmla="*/ 1116000 h 2232000"/>
                <a:gd name="connsiteX38" fmla="*/ 1116000 w 8096964"/>
                <a:gd name="connsiteY38" fmla="*/ 2232000 h 2232000"/>
                <a:gd name="connsiteX39" fmla="*/ 0 w 8096964"/>
                <a:gd name="connsiteY39" fmla="*/ 1116000 h 2232000"/>
                <a:gd name="connsiteX40" fmla="*/ 1116000 w 8096964"/>
                <a:gd name="connsiteY40" fmla="*/ 0 h 2232000"/>
                <a:gd name="connsiteX0" fmla="*/ 1116000 w 7939060"/>
                <a:gd name="connsiteY0" fmla="*/ 0 h 2232000"/>
                <a:gd name="connsiteX1" fmla="*/ 1116000 w 7939060"/>
                <a:gd name="connsiteY1" fmla="*/ 395979 h 2232000"/>
                <a:gd name="connsiteX2" fmla="*/ 395978 w 7939060"/>
                <a:gd name="connsiteY2" fmla="*/ 1116000 h 2232000"/>
                <a:gd name="connsiteX3" fmla="*/ 1116000 w 7939060"/>
                <a:gd name="connsiteY3" fmla="*/ 1836021 h 2232000"/>
                <a:gd name="connsiteX4" fmla="*/ 1821392 w 7939060"/>
                <a:gd name="connsiteY4" fmla="*/ 1261110 h 2232000"/>
                <a:gd name="connsiteX5" fmla="*/ 1835903 w 7939060"/>
                <a:gd name="connsiteY5" fmla="*/ 1117164 h 2232000"/>
                <a:gd name="connsiteX6" fmla="*/ 1834504 w 7939060"/>
                <a:gd name="connsiteY6" fmla="*/ 1117164 h 2232000"/>
                <a:gd name="connsiteX7" fmla="*/ 1834445 w 7939060"/>
                <a:gd name="connsiteY7" fmla="*/ 1116000 h 2232000"/>
                <a:gd name="connsiteX8" fmla="*/ 2950445 w 7939060"/>
                <a:gd name="connsiteY8" fmla="*/ 0 h 2232000"/>
                <a:gd name="connsiteX9" fmla="*/ 4066445 w 7939060"/>
                <a:gd name="connsiteY9" fmla="*/ 1116000 h 2232000"/>
                <a:gd name="connsiteX10" fmla="*/ 4068906 w 7939060"/>
                <a:gd name="connsiteY10" fmla="*/ 1116000 h 2232000"/>
                <a:gd name="connsiteX11" fmla="*/ 4788927 w 7939060"/>
                <a:gd name="connsiteY11" fmla="*/ 1836021 h 2232000"/>
                <a:gd name="connsiteX12" fmla="*/ 5508948 w 7939060"/>
                <a:gd name="connsiteY12" fmla="*/ 1116000 h 2232000"/>
                <a:gd name="connsiteX13" fmla="*/ 5510178 w 7939060"/>
                <a:gd name="connsiteY13" fmla="*/ 1116000 h 2232000"/>
                <a:gd name="connsiteX14" fmla="*/ 6626178 w 7939060"/>
                <a:gd name="connsiteY14" fmla="*/ 0 h 2232000"/>
                <a:gd name="connsiteX15" fmla="*/ 7742178 w 7939060"/>
                <a:gd name="connsiteY15" fmla="*/ 1116000 h 2232000"/>
                <a:gd name="connsiteX16" fmla="*/ 7742119 w 7939060"/>
                <a:gd name="connsiteY16" fmla="*/ 1117164 h 2232000"/>
                <a:gd name="connsiteX17" fmla="*/ 7741951 w 7939060"/>
                <a:gd name="connsiteY17" fmla="*/ 1117164 h 2232000"/>
                <a:gd name="connsiteX18" fmla="*/ 7756462 w 7939060"/>
                <a:gd name="connsiteY18" fmla="*/ 1261110 h 2232000"/>
                <a:gd name="connsiteX19" fmla="*/ 7816544 w 7939060"/>
                <a:gd name="connsiteY19" fmla="*/ 1531629 h 2232000"/>
                <a:gd name="connsiteX20" fmla="*/ 7392051 w 7939060"/>
                <a:gd name="connsiteY20" fmla="*/ 1663905 h 2232000"/>
                <a:gd name="connsiteX21" fmla="*/ 7824557 w 7939060"/>
                <a:gd name="connsiteY21" fmla="*/ 1578677 h 2232000"/>
                <a:gd name="connsiteX22" fmla="*/ 7609558 w 7939060"/>
                <a:gd name="connsiteY22" fmla="*/ 1647567 h 2232000"/>
                <a:gd name="connsiteX23" fmla="*/ 7345855 w 7939060"/>
                <a:gd name="connsiteY23" fmla="*/ 1116000 h 2232000"/>
                <a:gd name="connsiteX24" fmla="*/ 7346199 w 7939060"/>
                <a:gd name="connsiteY24" fmla="*/ 1116000 h 2232000"/>
                <a:gd name="connsiteX25" fmla="*/ 6626178 w 7939060"/>
                <a:gd name="connsiteY25" fmla="*/ 395979 h 2232000"/>
                <a:gd name="connsiteX26" fmla="*/ 5906157 w 7939060"/>
                <a:gd name="connsiteY26" fmla="*/ 1116000 h 2232000"/>
                <a:gd name="connsiteX27" fmla="*/ 5906216 w 7939060"/>
                <a:gd name="connsiteY27" fmla="*/ 1117164 h 2232000"/>
                <a:gd name="connsiteX28" fmla="*/ 5904810 w 7939060"/>
                <a:gd name="connsiteY28" fmla="*/ 1117164 h 2232000"/>
                <a:gd name="connsiteX29" fmla="*/ 5882254 w 7939060"/>
                <a:gd name="connsiteY29" fmla="*/ 1340913 h 2232000"/>
                <a:gd name="connsiteX30" fmla="*/ 4788927 w 7939060"/>
                <a:gd name="connsiteY30" fmla="*/ 2232000 h 2232000"/>
                <a:gd name="connsiteX31" fmla="*/ 3695600 w 7939060"/>
                <a:gd name="connsiteY31" fmla="*/ 1340913 h 2232000"/>
                <a:gd name="connsiteX32" fmla="*/ 3673045 w 7939060"/>
                <a:gd name="connsiteY32" fmla="*/ 1117164 h 2232000"/>
                <a:gd name="connsiteX33" fmla="*/ 3670407 w 7939060"/>
                <a:gd name="connsiteY33" fmla="*/ 1117164 h 2232000"/>
                <a:gd name="connsiteX34" fmla="*/ 3670466 w 7939060"/>
                <a:gd name="connsiteY34" fmla="*/ 1116000 h 2232000"/>
                <a:gd name="connsiteX35" fmla="*/ 2950445 w 7939060"/>
                <a:gd name="connsiteY35" fmla="*/ 395979 h 2232000"/>
                <a:gd name="connsiteX36" fmla="*/ 2230425 w 7939060"/>
                <a:gd name="connsiteY36" fmla="*/ 1116000 h 2232000"/>
                <a:gd name="connsiteX37" fmla="*/ 2231999 w 7939060"/>
                <a:gd name="connsiteY37" fmla="*/ 1116000 h 2232000"/>
                <a:gd name="connsiteX38" fmla="*/ 1116000 w 7939060"/>
                <a:gd name="connsiteY38" fmla="*/ 2232000 h 2232000"/>
                <a:gd name="connsiteX39" fmla="*/ 0 w 7939060"/>
                <a:gd name="connsiteY39" fmla="*/ 1116000 h 2232000"/>
                <a:gd name="connsiteX40" fmla="*/ 1116000 w 7939060"/>
                <a:gd name="connsiteY40" fmla="*/ 0 h 2232000"/>
                <a:gd name="connsiteX0" fmla="*/ 1116000 w 7843051"/>
                <a:gd name="connsiteY0" fmla="*/ 0 h 2232000"/>
                <a:gd name="connsiteX1" fmla="*/ 1116000 w 7843051"/>
                <a:gd name="connsiteY1" fmla="*/ 395979 h 2232000"/>
                <a:gd name="connsiteX2" fmla="*/ 395978 w 7843051"/>
                <a:gd name="connsiteY2" fmla="*/ 1116000 h 2232000"/>
                <a:gd name="connsiteX3" fmla="*/ 1116000 w 7843051"/>
                <a:gd name="connsiteY3" fmla="*/ 1836021 h 2232000"/>
                <a:gd name="connsiteX4" fmla="*/ 1821392 w 7843051"/>
                <a:gd name="connsiteY4" fmla="*/ 1261110 h 2232000"/>
                <a:gd name="connsiteX5" fmla="*/ 1835903 w 7843051"/>
                <a:gd name="connsiteY5" fmla="*/ 1117164 h 2232000"/>
                <a:gd name="connsiteX6" fmla="*/ 1834504 w 7843051"/>
                <a:gd name="connsiteY6" fmla="*/ 1117164 h 2232000"/>
                <a:gd name="connsiteX7" fmla="*/ 1834445 w 7843051"/>
                <a:gd name="connsiteY7" fmla="*/ 1116000 h 2232000"/>
                <a:gd name="connsiteX8" fmla="*/ 2950445 w 7843051"/>
                <a:gd name="connsiteY8" fmla="*/ 0 h 2232000"/>
                <a:gd name="connsiteX9" fmla="*/ 4066445 w 7843051"/>
                <a:gd name="connsiteY9" fmla="*/ 1116000 h 2232000"/>
                <a:gd name="connsiteX10" fmla="*/ 4068906 w 7843051"/>
                <a:gd name="connsiteY10" fmla="*/ 1116000 h 2232000"/>
                <a:gd name="connsiteX11" fmla="*/ 4788927 w 7843051"/>
                <a:gd name="connsiteY11" fmla="*/ 1836021 h 2232000"/>
                <a:gd name="connsiteX12" fmla="*/ 5508948 w 7843051"/>
                <a:gd name="connsiteY12" fmla="*/ 1116000 h 2232000"/>
                <a:gd name="connsiteX13" fmla="*/ 5510178 w 7843051"/>
                <a:gd name="connsiteY13" fmla="*/ 1116000 h 2232000"/>
                <a:gd name="connsiteX14" fmla="*/ 6626178 w 7843051"/>
                <a:gd name="connsiteY14" fmla="*/ 0 h 2232000"/>
                <a:gd name="connsiteX15" fmla="*/ 7742178 w 7843051"/>
                <a:gd name="connsiteY15" fmla="*/ 1116000 h 2232000"/>
                <a:gd name="connsiteX16" fmla="*/ 7742119 w 7843051"/>
                <a:gd name="connsiteY16" fmla="*/ 1117164 h 2232000"/>
                <a:gd name="connsiteX17" fmla="*/ 7741951 w 7843051"/>
                <a:gd name="connsiteY17" fmla="*/ 1117164 h 2232000"/>
                <a:gd name="connsiteX18" fmla="*/ 7756462 w 7843051"/>
                <a:gd name="connsiteY18" fmla="*/ 1261110 h 2232000"/>
                <a:gd name="connsiteX19" fmla="*/ 7816544 w 7843051"/>
                <a:gd name="connsiteY19" fmla="*/ 1531629 h 2232000"/>
                <a:gd name="connsiteX20" fmla="*/ 7392051 w 7843051"/>
                <a:gd name="connsiteY20" fmla="*/ 1663905 h 2232000"/>
                <a:gd name="connsiteX21" fmla="*/ 7605395 w 7843051"/>
                <a:gd name="connsiteY21" fmla="*/ 1444744 h 2232000"/>
                <a:gd name="connsiteX22" fmla="*/ 7609558 w 7843051"/>
                <a:gd name="connsiteY22" fmla="*/ 1647567 h 2232000"/>
                <a:gd name="connsiteX23" fmla="*/ 7345855 w 7843051"/>
                <a:gd name="connsiteY23" fmla="*/ 1116000 h 2232000"/>
                <a:gd name="connsiteX24" fmla="*/ 7346199 w 7843051"/>
                <a:gd name="connsiteY24" fmla="*/ 1116000 h 2232000"/>
                <a:gd name="connsiteX25" fmla="*/ 6626178 w 7843051"/>
                <a:gd name="connsiteY25" fmla="*/ 395979 h 2232000"/>
                <a:gd name="connsiteX26" fmla="*/ 5906157 w 7843051"/>
                <a:gd name="connsiteY26" fmla="*/ 1116000 h 2232000"/>
                <a:gd name="connsiteX27" fmla="*/ 5906216 w 7843051"/>
                <a:gd name="connsiteY27" fmla="*/ 1117164 h 2232000"/>
                <a:gd name="connsiteX28" fmla="*/ 5904810 w 7843051"/>
                <a:gd name="connsiteY28" fmla="*/ 1117164 h 2232000"/>
                <a:gd name="connsiteX29" fmla="*/ 5882254 w 7843051"/>
                <a:gd name="connsiteY29" fmla="*/ 1340913 h 2232000"/>
                <a:gd name="connsiteX30" fmla="*/ 4788927 w 7843051"/>
                <a:gd name="connsiteY30" fmla="*/ 2232000 h 2232000"/>
                <a:gd name="connsiteX31" fmla="*/ 3695600 w 7843051"/>
                <a:gd name="connsiteY31" fmla="*/ 1340913 h 2232000"/>
                <a:gd name="connsiteX32" fmla="*/ 3673045 w 7843051"/>
                <a:gd name="connsiteY32" fmla="*/ 1117164 h 2232000"/>
                <a:gd name="connsiteX33" fmla="*/ 3670407 w 7843051"/>
                <a:gd name="connsiteY33" fmla="*/ 1117164 h 2232000"/>
                <a:gd name="connsiteX34" fmla="*/ 3670466 w 7843051"/>
                <a:gd name="connsiteY34" fmla="*/ 1116000 h 2232000"/>
                <a:gd name="connsiteX35" fmla="*/ 2950445 w 7843051"/>
                <a:gd name="connsiteY35" fmla="*/ 395979 h 2232000"/>
                <a:gd name="connsiteX36" fmla="*/ 2230425 w 7843051"/>
                <a:gd name="connsiteY36" fmla="*/ 1116000 h 2232000"/>
                <a:gd name="connsiteX37" fmla="*/ 2231999 w 7843051"/>
                <a:gd name="connsiteY37" fmla="*/ 1116000 h 2232000"/>
                <a:gd name="connsiteX38" fmla="*/ 1116000 w 7843051"/>
                <a:gd name="connsiteY38" fmla="*/ 2232000 h 2232000"/>
                <a:gd name="connsiteX39" fmla="*/ 0 w 7843051"/>
                <a:gd name="connsiteY39" fmla="*/ 1116000 h 2232000"/>
                <a:gd name="connsiteX40" fmla="*/ 1116000 w 7843051"/>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843051"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cubicBezTo>
                    <a:pt x="1834484" y="1116776"/>
                    <a:pt x="1834465" y="1116388"/>
                    <a:pt x="1834445" y="1116000"/>
                  </a:cubicBez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cubicBezTo>
                    <a:pt x="7742158" y="1116388"/>
                    <a:pt x="7742139" y="1116776"/>
                    <a:pt x="7742119" y="1117164"/>
                  </a:cubicBezTo>
                  <a:lnTo>
                    <a:pt x="7741951" y="1117164"/>
                  </a:lnTo>
                  <a:lnTo>
                    <a:pt x="7756462" y="1261110"/>
                  </a:lnTo>
                  <a:cubicBezTo>
                    <a:pt x="7823601" y="1589211"/>
                    <a:pt x="7877279" y="1464497"/>
                    <a:pt x="7816544" y="1531629"/>
                  </a:cubicBezTo>
                  <a:cubicBezTo>
                    <a:pt x="7755809" y="1598762"/>
                    <a:pt x="7221591" y="1818048"/>
                    <a:pt x="7392051" y="1663905"/>
                  </a:cubicBezTo>
                  <a:cubicBezTo>
                    <a:pt x="7694503" y="1237757"/>
                    <a:pt x="7936077" y="1663906"/>
                    <a:pt x="7605395" y="1444744"/>
                  </a:cubicBezTo>
                  <a:cubicBezTo>
                    <a:pt x="7349705" y="1988040"/>
                    <a:pt x="7652815" y="1702358"/>
                    <a:pt x="7609558" y="1647567"/>
                  </a:cubicBezTo>
                  <a:cubicBezTo>
                    <a:pt x="7566301" y="1592776"/>
                    <a:pt x="7345855" y="1732350"/>
                    <a:pt x="7345855" y="1116000"/>
                  </a:cubicBezTo>
                  <a:lnTo>
                    <a:pt x="7346199" y="1116000"/>
                  </a:lnTo>
                  <a:cubicBezTo>
                    <a:pt x="7346199" y="718343"/>
                    <a:pt x="7023835" y="395979"/>
                    <a:pt x="6626178" y="395979"/>
                  </a:cubicBezTo>
                  <a:cubicBezTo>
                    <a:pt x="6228521" y="395979"/>
                    <a:pt x="5906157" y="718343"/>
                    <a:pt x="5906157" y="1116000"/>
                  </a:cubicBezTo>
                  <a:cubicBezTo>
                    <a:pt x="5906177" y="1116388"/>
                    <a:pt x="5906196" y="1116776"/>
                    <a:pt x="5906216" y="1117164"/>
                  </a:cubicBez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cubicBezTo>
                    <a:pt x="3670427" y="1116776"/>
                    <a:pt x="3670446" y="1116388"/>
                    <a:pt x="3670466" y="1116000"/>
                  </a:cubicBez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6" name="Group 55"/>
          <p:cNvGrpSpPr/>
          <p:nvPr/>
        </p:nvGrpSpPr>
        <p:grpSpPr>
          <a:xfrm>
            <a:off x="283029" y="4198592"/>
            <a:ext cx="4055404" cy="2471768"/>
            <a:chOff x="283029" y="4198592"/>
            <a:chExt cx="4055404" cy="2471768"/>
          </a:xfrm>
        </p:grpSpPr>
        <p:grpSp>
          <p:nvGrpSpPr>
            <p:cNvPr id="57" name="Group 56"/>
            <p:cNvGrpSpPr/>
            <p:nvPr/>
          </p:nvGrpSpPr>
          <p:grpSpPr>
            <a:xfrm>
              <a:off x="283029" y="4676924"/>
              <a:ext cx="2972005" cy="1993436"/>
              <a:chOff x="283029" y="4676924"/>
              <a:chExt cx="2972005" cy="1993436"/>
            </a:xfrm>
          </p:grpSpPr>
          <p:sp>
            <p:nvSpPr>
              <p:cNvPr id="63" name="Hexagon 62"/>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Hexagon 63"/>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Hexagon 64"/>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Hexagon 65"/>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p:cNvGrpSpPr/>
            <p:nvPr/>
          </p:nvGrpSpPr>
          <p:grpSpPr>
            <a:xfrm>
              <a:off x="2440485" y="4198592"/>
              <a:ext cx="1897948" cy="1273025"/>
              <a:chOff x="435429" y="4829324"/>
              <a:chExt cx="2972005" cy="1993436"/>
            </a:xfrm>
          </p:grpSpPr>
          <p:sp>
            <p:nvSpPr>
              <p:cNvPr id="59" name="Hexagon 58"/>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Hexagon 59"/>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Hexagon 60"/>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Hexagon 61"/>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7" name="Group 66"/>
          <p:cNvGrpSpPr/>
          <p:nvPr/>
        </p:nvGrpSpPr>
        <p:grpSpPr>
          <a:xfrm flipH="1" flipV="1">
            <a:off x="8084916" y="29724"/>
            <a:ext cx="4055404" cy="2471768"/>
            <a:chOff x="283029" y="4198592"/>
            <a:chExt cx="4055404" cy="2471768"/>
          </a:xfrm>
        </p:grpSpPr>
        <p:grpSp>
          <p:nvGrpSpPr>
            <p:cNvPr id="68" name="Group 67"/>
            <p:cNvGrpSpPr/>
            <p:nvPr/>
          </p:nvGrpSpPr>
          <p:grpSpPr>
            <a:xfrm>
              <a:off x="283029" y="4676924"/>
              <a:ext cx="2972005" cy="1993436"/>
              <a:chOff x="283029" y="4676924"/>
              <a:chExt cx="2972005" cy="1993436"/>
            </a:xfrm>
          </p:grpSpPr>
          <p:sp>
            <p:nvSpPr>
              <p:cNvPr id="74" name="Hexagon 73"/>
              <p:cNvSpPr/>
              <p:nvPr/>
            </p:nvSpPr>
            <p:spPr>
              <a:xfrm>
                <a:off x="1204686" y="46769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Hexagon 74"/>
              <p:cNvSpPr/>
              <p:nvPr/>
            </p:nvSpPr>
            <p:spPr>
              <a:xfrm>
                <a:off x="2126343" y="51779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Hexagon 75"/>
              <p:cNvSpPr/>
              <p:nvPr/>
            </p:nvSpPr>
            <p:spPr>
              <a:xfrm>
                <a:off x="283029" y="51963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Hexagon 76"/>
              <p:cNvSpPr/>
              <p:nvPr/>
            </p:nvSpPr>
            <p:spPr>
              <a:xfrm>
                <a:off x="1204686" y="56973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p:cNvGrpSpPr/>
            <p:nvPr/>
          </p:nvGrpSpPr>
          <p:grpSpPr>
            <a:xfrm>
              <a:off x="2440485" y="4198592"/>
              <a:ext cx="1897948" cy="1273025"/>
              <a:chOff x="435429" y="4829324"/>
              <a:chExt cx="2972005" cy="1993436"/>
            </a:xfrm>
          </p:grpSpPr>
          <p:sp>
            <p:nvSpPr>
              <p:cNvPr id="70" name="Hexagon 69"/>
              <p:cNvSpPr/>
              <p:nvPr/>
            </p:nvSpPr>
            <p:spPr>
              <a:xfrm>
                <a:off x="1357086" y="48293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Hexagon 70"/>
              <p:cNvSpPr/>
              <p:nvPr/>
            </p:nvSpPr>
            <p:spPr>
              <a:xfrm>
                <a:off x="2278743" y="53303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Hexagon 71"/>
              <p:cNvSpPr/>
              <p:nvPr/>
            </p:nvSpPr>
            <p:spPr>
              <a:xfrm>
                <a:off x="435429" y="53487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Hexagon 72"/>
              <p:cNvSpPr/>
              <p:nvPr/>
            </p:nvSpPr>
            <p:spPr>
              <a:xfrm>
                <a:off x="1357086" y="58497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5" name="Group 44"/>
          <p:cNvGrpSpPr/>
          <p:nvPr/>
        </p:nvGrpSpPr>
        <p:grpSpPr>
          <a:xfrm>
            <a:off x="5886113" y="3082680"/>
            <a:ext cx="5882848" cy="3585595"/>
            <a:chOff x="283029" y="4198592"/>
            <a:chExt cx="4055404" cy="2471768"/>
          </a:xfrm>
        </p:grpSpPr>
        <p:grpSp>
          <p:nvGrpSpPr>
            <p:cNvPr id="46" name="Group 45"/>
            <p:cNvGrpSpPr/>
            <p:nvPr/>
          </p:nvGrpSpPr>
          <p:grpSpPr>
            <a:xfrm>
              <a:off x="283029" y="4676924"/>
              <a:ext cx="2972005" cy="1993436"/>
              <a:chOff x="283029" y="4676924"/>
              <a:chExt cx="2972005" cy="1993436"/>
            </a:xfrm>
          </p:grpSpPr>
          <p:sp>
            <p:nvSpPr>
              <p:cNvPr id="52" name="Hexagon 51"/>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Hexagon 52"/>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Hexagon 53"/>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Hexagon 54"/>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7" name="Group 46"/>
            <p:cNvGrpSpPr/>
            <p:nvPr/>
          </p:nvGrpSpPr>
          <p:grpSpPr>
            <a:xfrm>
              <a:off x="2440485" y="4198592"/>
              <a:ext cx="1897948" cy="1273025"/>
              <a:chOff x="435429" y="4829324"/>
              <a:chExt cx="2972005" cy="1993436"/>
            </a:xfrm>
          </p:grpSpPr>
          <p:sp>
            <p:nvSpPr>
              <p:cNvPr id="48" name="Hexagon 47"/>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Hexagon 48"/>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Hexagon 49"/>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Hexagon 50"/>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78" name="Group 77">
            <a:extLst>
              <a:ext uri="{FF2B5EF4-FFF2-40B4-BE49-F238E27FC236}">
                <a16:creationId xmlns:a16="http://schemas.microsoft.com/office/drawing/2014/main" id="{6E9A0A7E-3E11-4D1F-BC39-48DCCE933A2A}"/>
              </a:ext>
            </a:extLst>
          </p:cNvPr>
          <p:cNvGrpSpPr/>
          <p:nvPr/>
        </p:nvGrpSpPr>
        <p:grpSpPr>
          <a:xfrm>
            <a:off x="22551" y="1"/>
            <a:ext cx="7700233" cy="628684"/>
            <a:chOff x="0" y="305937"/>
            <a:chExt cx="5628187" cy="446218"/>
          </a:xfrm>
        </p:grpSpPr>
        <p:sp>
          <p:nvSpPr>
            <p:cNvPr id="82" name="Rectangle 52">
              <a:extLst>
                <a:ext uri="{FF2B5EF4-FFF2-40B4-BE49-F238E27FC236}">
                  <a16:creationId xmlns:a16="http://schemas.microsoft.com/office/drawing/2014/main" id="{00CAB55B-986C-46CF-8EAD-BFFDFD84691F}"/>
                </a:ext>
              </a:extLst>
            </p:cNvPr>
            <p:cNvSpPr/>
            <p:nvPr/>
          </p:nvSpPr>
          <p:spPr>
            <a:xfrm>
              <a:off x="0" y="305937"/>
              <a:ext cx="5336273" cy="446218"/>
            </a:xfrm>
            <a:custGeom>
              <a:avLst/>
              <a:gdLst>
                <a:gd name="connsiteX0" fmla="*/ 0 w 3455389"/>
                <a:gd name="connsiteY0" fmla="*/ 0 h 286603"/>
                <a:gd name="connsiteX1" fmla="*/ 3455389 w 3455389"/>
                <a:gd name="connsiteY1" fmla="*/ 0 h 286603"/>
                <a:gd name="connsiteX2" fmla="*/ 3455389 w 3455389"/>
                <a:gd name="connsiteY2" fmla="*/ 286603 h 286603"/>
                <a:gd name="connsiteX3" fmla="*/ 0 w 3455389"/>
                <a:gd name="connsiteY3" fmla="*/ 286603 h 286603"/>
                <a:gd name="connsiteX4" fmla="*/ 0 w 3455389"/>
                <a:gd name="connsiteY4" fmla="*/ 0 h 286603"/>
                <a:gd name="connsiteX0" fmla="*/ 0 w 3455389"/>
                <a:gd name="connsiteY0" fmla="*/ 0 h 286603"/>
                <a:gd name="connsiteX1" fmla="*/ 3455389 w 3455389"/>
                <a:gd name="connsiteY1" fmla="*/ 0 h 286603"/>
                <a:gd name="connsiteX2" fmla="*/ 3196082 w 3455389"/>
                <a:gd name="connsiteY2" fmla="*/ 286603 h 286603"/>
                <a:gd name="connsiteX3" fmla="*/ 0 w 3455389"/>
                <a:gd name="connsiteY3" fmla="*/ 286603 h 286603"/>
                <a:gd name="connsiteX4" fmla="*/ 0 w 3455389"/>
                <a:gd name="connsiteY4" fmla="*/ 0 h 28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5389" h="286603">
                  <a:moveTo>
                    <a:pt x="0" y="0"/>
                  </a:moveTo>
                  <a:lnTo>
                    <a:pt x="3455389" y="0"/>
                  </a:lnTo>
                  <a:lnTo>
                    <a:pt x="3196082" y="286603"/>
                  </a:lnTo>
                  <a:lnTo>
                    <a:pt x="0" y="286603"/>
                  </a:lnTo>
                  <a:lnTo>
                    <a:pt x="0" y="0"/>
                  </a:lnTo>
                  <a:close/>
                </a:path>
              </a:pathLst>
            </a:custGeom>
            <a:solidFill>
              <a:srgbClr val="003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B7C2A655-500A-40E6-81D8-ACA3E71BD86D}"/>
                </a:ext>
              </a:extLst>
            </p:cNvPr>
            <p:cNvSpPr txBox="1"/>
            <p:nvPr/>
          </p:nvSpPr>
          <p:spPr>
            <a:xfrm>
              <a:off x="1075750" y="426991"/>
              <a:ext cx="4552437" cy="283984"/>
            </a:xfrm>
            <a:prstGeom prst="rect">
              <a:avLst/>
            </a:prstGeom>
            <a:noFill/>
          </p:spPr>
          <p:txBody>
            <a:bodyPr wrap="square" rtlCol="0">
              <a:spAutoFit/>
            </a:bodyPr>
            <a:lstStyle/>
            <a:p>
              <a:r>
                <a:rPr lang="en-IN" sz="2000" spc="600" dirty="0" smtClean="0">
                  <a:solidFill>
                    <a:schemeClr val="bg1">
                      <a:lumMod val="95000"/>
                    </a:schemeClr>
                  </a:solidFill>
                  <a:effectLst>
                    <a:outerShdw blurRad="63500" algn="ctr" rotWithShape="0">
                      <a:prstClr val="black">
                        <a:alpha val="40000"/>
                      </a:prstClr>
                    </a:outerShdw>
                  </a:effectLst>
                  <a:latin typeface="Nexa Bold" panose="02000000000000000000" pitchFamily="50" charset="0"/>
                </a:rPr>
                <a:t>INTRODUCCIÓN</a:t>
              </a:r>
              <a:endParaRPr lang="en-IN" sz="2000" spc="600" dirty="0">
                <a:solidFill>
                  <a:schemeClr val="bg1">
                    <a:lumMod val="95000"/>
                  </a:schemeClr>
                </a:solidFill>
                <a:effectLst>
                  <a:outerShdw blurRad="63500" algn="ctr" rotWithShape="0">
                    <a:prstClr val="black">
                      <a:alpha val="40000"/>
                    </a:prstClr>
                  </a:outerShdw>
                </a:effectLst>
                <a:latin typeface="Nexa Bold" panose="02000000000000000000" pitchFamily="50" charset="0"/>
              </a:endParaRPr>
            </a:p>
          </p:txBody>
        </p:sp>
      </p:grpSp>
      <p:sp>
        <p:nvSpPr>
          <p:cNvPr id="40" name="TextBox 39">
            <a:extLst>
              <a:ext uri="{FF2B5EF4-FFF2-40B4-BE49-F238E27FC236}">
                <a16:creationId xmlns:a16="http://schemas.microsoft.com/office/drawing/2014/main" id="{6CF10C56-7049-4A91-8CDE-F0B3F0BB62AC}"/>
              </a:ext>
            </a:extLst>
          </p:cNvPr>
          <p:cNvSpPr txBox="1"/>
          <p:nvPr/>
        </p:nvSpPr>
        <p:spPr>
          <a:xfrm>
            <a:off x="6970426" y="77834"/>
            <a:ext cx="4099518" cy="307777"/>
          </a:xfrm>
          <a:prstGeom prst="rect">
            <a:avLst/>
          </a:prstGeom>
          <a:noFill/>
        </p:spPr>
        <p:txBody>
          <a:bodyPr wrap="square" rtlCol="0">
            <a:spAutoFit/>
          </a:bodyPr>
          <a:lstStyle/>
          <a:p>
            <a:pPr algn="r"/>
            <a:r>
              <a:rPr lang="es-NI" sz="1400" spc="300" dirty="0" smtClean="0">
                <a:solidFill>
                  <a:schemeClr val="bg1">
                    <a:lumMod val="75000"/>
                  </a:schemeClr>
                </a:solidFill>
                <a:latin typeface="Nexa Light" panose="02000000000000000000" pitchFamily="50" charset="0"/>
              </a:rPr>
              <a:t>Universidad Nacional de Ingeniería </a:t>
            </a:r>
            <a:endParaRPr lang="es-NI" sz="1400" spc="300" dirty="0">
              <a:solidFill>
                <a:schemeClr val="bg1">
                  <a:lumMod val="75000"/>
                </a:schemeClr>
              </a:solidFill>
              <a:latin typeface="Nexa Light" panose="02000000000000000000" pitchFamily="50" charset="0"/>
            </a:endParaRPr>
          </a:p>
        </p:txBody>
      </p:sp>
      <p:cxnSp>
        <p:nvCxnSpPr>
          <p:cNvPr id="42" name="Straight Connector 41">
            <a:extLst>
              <a:ext uri="{FF2B5EF4-FFF2-40B4-BE49-F238E27FC236}">
                <a16:creationId xmlns:a16="http://schemas.microsoft.com/office/drawing/2014/main" id="{9053EE63-97ED-4840-BEDB-9C6AED0224AC}"/>
              </a:ext>
            </a:extLst>
          </p:cNvPr>
          <p:cNvCxnSpPr/>
          <p:nvPr/>
        </p:nvCxnSpPr>
        <p:spPr>
          <a:xfrm>
            <a:off x="11009983" y="77834"/>
            <a:ext cx="0" cy="25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B422ACC-6B1E-4E90-9757-A305B1679427}"/>
              </a:ext>
            </a:extLst>
          </p:cNvPr>
          <p:cNvSpPr txBox="1"/>
          <p:nvPr/>
        </p:nvSpPr>
        <p:spPr>
          <a:xfrm rot="10800000" flipV="1">
            <a:off x="11069944" y="108611"/>
            <a:ext cx="1656705" cy="246221"/>
          </a:xfrm>
          <a:prstGeom prst="rect">
            <a:avLst/>
          </a:prstGeom>
          <a:noFill/>
        </p:spPr>
        <p:txBody>
          <a:bodyPr wrap="square" rtlCol="0">
            <a:spAutoFit/>
          </a:bodyPr>
          <a:lstStyle/>
          <a:p>
            <a:r>
              <a:rPr lang="es-NI" sz="1000" spc="300" dirty="0" smtClean="0">
                <a:solidFill>
                  <a:schemeClr val="bg1">
                    <a:lumMod val="75000"/>
                  </a:schemeClr>
                </a:solidFill>
                <a:latin typeface="Nexa Light" panose="02000000000000000000" pitchFamily="50" charset="0"/>
              </a:rPr>
              <a:t>Electrónica</a:t>
            </a:r>
            <a:endParaRPr lang="es-NI" sz="1000" spc="300" dirty="0">
              <a:solidFill>
                <a:schemeClr val="bg1">
                  <a:lumMod val="75000"/>
                </a:schemeClr>
              </a:solidFill>
              <a:latin typeface="Nexa Light" panose="02000000000000000000" pitchFamily="50" charset="0"/>
            </a:endParaRPr>
          </a:p>
        </p:txBody>
      </p:sp>
      <p:sp>
        <p:nvSpPr>
          <p:cNvPr id="41" name="Isosceles Triangle 40"/>
          <p:cNvSpPr/>
          <p:nvPr/>
        </p:nvSpPr>
        <p:spPr>
          <a:xfrm flipV="1">
            <a:off x="0" y="-1"/>
            <a:ext cx="1770743" cy="1269772"/>
          </a:xfrm>
          <a:prstGeom prst="triangle">
            <a:avLst>
              <a:gd name="adj" fmla="val 0"/>
            </a:avLst>
          </a:prstGeom>
          <a:solidFill>
            <a:srgbClr val="003485"/>
          </a:solidFill>
          <a:ln>
            <a:solidFill>
              <a:srgbClr val="00348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Isosceles Triangle 43"/>
          <p:cNvSpPr/>
          <p:nvPr/>
        </p:nvSpPr>
        <p:spPr>
          <a:xfrm flipH="1">
            <a:off x="10516089" y="5649932"/>
            <a:ext cx="1679765" cy="1208067"/>
          </a:xfrm>
          <a:prstGeom prst="triangle">
            <a:avLst>
              <a:gd name="adj" fmla="val 0"/>
            </a:avLst>
          </a:prstGeom>
          <a:solidFill>
            <a:srgbClr val="003485"/>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Colchete Duplo 4"/>
          <p:cNvSpPr/>
          <p:nvPr/>
        </p:nvSpPr>
        <p:spPr>
          <a:xfrm>
            <a:off x="2905926" y="778075"/>
            <a:ext cx="6565396" cy="48191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2000" b="0" i="0" u="none" strike="noStrike" kern="1200" cap="none" spc="0" normalizeH="0" baseline="0" noProof="0" dirty="0" smtClean="0">
                <a:ln>
                  <a:noFill/>
                </a:ln>
                <a:solidFill>
                  <a:prstClr val="black"/>
                </a:solidFill>
                <a:effectLst/>
                <a:uLnTx/>
                <a:uFillTx/>
                <a:latin typeface="Calibri" panose="020F0502020204030204"/>
                <a:ea typeface="+mn-ea"/>
                <a:cs typeface="+mn-cs"/>
              </a:rPr>
              <a:t>Enseñanza y Aprendizaje de </a:t>
            </a:r>
            <a:r>
              <a:rPr lang="es-NI" sz="2000" dirty="0">
                <a:solidFill>
                  <a:prstClr val="black"/>
                </a:solidFill>
                <a:latin typeface="Calibri" panose="020F0502020204030204"/>
              </a:rPr>
              <a:t>I</a:t>
            </a:r>
            <a:r>
              <a:rPr kumimoji="0" lang="es-NI" sz="2000" b="0" i="0" u="none" strike="noStrike" kern="1200" cap="none" spc="0" normalizeH="0" baseline="0" noProof="0" dirty="0" err="1" smtClean="0">
                <a:ln>
                  <a:noFill/>
                </a:ln>
                <a:solidFill>
                  <a:prstClr val="black"/>
                </a:solidFill>
                <a:effectLst/>
                <a:uLnTx/>
                <a:uFillTx/>
                <a:latin typeface="Calibri" panose="020F0502020204030204"/>
                <a:ea typeface="+mn-ea"/>
                <a:cs typeface="+mn-cs"/>
              </a:rPr>
              <a:t>ngeniería</a:t>
            </a:r>
            <a:r>
              <a:rPr kumimoji="0" lang="es-NI"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Electrónica en</a:t>
            </a:r>
            <a:r>
              <a:rPr kumimoji="0" lang="es-NI" sz="2000" b="0" i="0" u="none" strike="noStrike" kern="1200" cap="none" spc="0" normalizeH="0" noProof="0" dirty="0" smtClean="0">
                <a:ln>
                  <a:noFill/>
                </a:ln>
                <a:solidFill>
                  <a:prstClr val="black"/>
                </a:solidFill>
                <a:effectLst/>
                <a:uLnTx/>
                <a:uFillTx/>
                <a:latin typeface="Calibri" panose="020F0502020204030204"/>
                <a:ea typeface="+mn-ea"/>
                <a:cs typeface="+mn-cs"/>
              </a:rPr>
              <a:t> UNI</a:t>
            </a:r>
            <a:endParaRPr kumimoji="0" lang="es-NI"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p:cNvGrpSpPr/>
          <p:nvPr/>
        </p:nvGrpSpPr>
        <p:grpSpPr>
          <a:xfrm>
            <a:off x="8110099" y="1877149"/>
            <a:ext cx="1634467" cy="3339752"/>
            <a:chOff x="8110099" y="1877149"/>
            <a:chExt cx="1634467" cy="3339752"/>
          </a:xfrm>
        </p:grpSpPr>
        <p:grpSp>
          <p:nvGrpSpPr>
            <p:cNvPr id="19" name="Group 18"/>
            <p:cNvGrpSpPr/>
            <p:nvPr/>
          </p:nvGrpSpPr>
          <p:grpSpPr>
            <a:xfrm>
              <a:off x="8118680" y="1877149"/>
              <a:ext cx="1617307" cy="2591518"/>
              <a:chOff x="8118680" y="1877149"/>
              <a:chExt cx="1617307" cy="2591518"/>
            </a:xfrm>
          </p:grpSpPr>
          <p:sp>
            <p:nvSpPr>
              <p:cNvPr id="117" name="Oval 116"/>
              <p:cNvSpPr/>
              <p:nvPr/>
            </p:nvSpPr>
            <p:spPr>
              <a:xfrm>
                <a:off x="8766093" y="4163343"/>
                <a:ext cx="322481" cy="30532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1" name="Straight Connector 120"/>
              <p:cNvCxnSpPr>
                <a:cxnSpLocks/>
              </p:cNvCxnSpPr>
              <p:nvPr/>
            </p:nvCxnSpPr>
            <p:spPr>
              <a:xfrm>
                <a:off x="8927334" y="3394885"/>
                <a:ext cx="0" cy="921120"/>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sp>
            <p:nvSpPr>
              <p:cNvPr id="132" name="Oval 131"/>
              <p:cNvSpPr/>
              <p:nvPr/>
            </p:nvSpPr>
            <p:spPr>
              <a:xfrm>
                <a:off x="8118680" y="1877149"/>
                <a:ext cx="1617307" cy="1517736"/>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6" name="TextBox 125"/>
            <p:cNvSpPr txBox="1"/>
            <p:nvPr/>
          </p:nvSpPr>
          <p:spPr>
            <a:xfrm>
              <a:off x="8110099" y="4524012"/>
              <a:ext cx="1634467" cy="69288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b="0" i="0" u="none" strike="noStrike" kern="1200" cap="none" spc="0" normalizeH="0" baseline="0" dirty="0" smtClean="0">
                  <a:ln>
                    <a:noFill/>
                  </a:ln>
                  <a:solidFill>
                    <a:srgbClr val="3E7AAC"/>
                  </a:solidFill>
                  <a:effectLst/>
                  <a:uLnTx/>
                  <a:uFillTx/>
                  <a:latin typeface="Open Sans" panose="020B0606030504020204" pitchFamily="34" charset="0"/>
                  <a:ea typeface="Open Sans" panose="020B0606030504020204" pitchFamily="34" charset="0"/>
                  <a:cs typeface="Open Sans" panose="020B0606030504020204" pitchFamily="34" charset="0"/>
                </a:rPr>
                <a:t>Consolidación Conocimiento</a:t>
              </a:r>
              <a:endParaRPr kumimoji="0" lang="es-NI" b="0" i="0" u="none" strike="noStrike" kern="1200" cap="none" spc="0" normalizeH="0" baseline="0" dirty="0">
                <a:ln>
                  <a:noFill/>
                </a:ln>
                <a:solidFill>
                  <a:srgbClr val="3E7AA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1460" y="2016529"/>
              <a:ext cx="1209823" cy="1209823"/>
            </a:xfrm>
            <a:prstGeom prst="rect">
              <a:avLst/>
            </a:prstGeom>
          </p:spPr>
        </p:pic>
      </p:grpSp>
      <p:grpSp>
        <p:nvGrpSpPr>
          <p:cNvPr id="25" name="Group 24"/>
          <p:cNvGrpSpPr/>
          <p:nvPr/>
        </p:nvGrpSpPr>
        <p:grpSpPr>
          <a:xfrm>
            <a:off x="6080872" y="1877149"/>
            <a:ext cx="1837033" cy="3268899"/>
            <a:chOff x="6080872" y="1877149"/>
            <a:chExt cx="1837033" cy="3268899"/>
          </a:xfrm>
        </p:grpSpPr>
        <p:grpSp>
          <p:nvGrpSpPr>
            <p:cNvPr id="23" name="Group 22"/>
            <p:cNvGrpSpPr/>
            <p:nvPr/>
          </p:nvGrpSpPr>
          <p:grpSpPr>
            <a:xfrm>
              <a:off x="6080872" y="1877149"/>
              <a:ext cx="1837033" cy="3268899"/>
              <a:chOff x="6080872" y="1877149"/>
              <a:chExt cx="1837033" cy="3268899"/>
            </a:xfrm>
          </p:grpSpPr>
          <p:grpSp>
            <p:nvGrpSpPr>
              <p:cNvPr id="18" name="Group 17"/>
              <p:cNvGrpSpPr/>
              <p:nvPr/>
            </p:nvGrpSpPr>
            <p:grpSpPr>
              <a:xfrm>
                <a:off x="6080872" y="1877149"/>
                <a:ext cx="1617307" cy="2591518"/>
                <a:chOff x="6080872" y="1877149"/>
                <a:chExt cx="1617307" cy="2591518"/>
              </a:xfrm>
            </p:grpSpPr>
            <p:sp>
              <p:nvSpPr>
                <p:cNvPr id="116" name="Oval 115"/>
                <p:cNvSpPr/>
                <p:nvPr/>
              </p:nvSpPr>
              <p:spPr>
                <a:xfrm>
                  <a:off x="6722752" y="4163343"/>
                  <a:ext cx="322481" cy="30532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2" name="Straight Connector 121"/>
                <p:cNvCxnSpPr>
                  <a:cxnSpLocks/>
                  <a:stCxn id="131" idx="4"/>
                </p:cNvCxnSpPr>
                <p:nvPr/>
              </p:nvCxnSpPr>
              <p:spPr>
                <a:xfrm>
                  <a:off x="6889525" y="3394885"/>
                  <a:ext cx="681" cy="921120"/>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6080872" y="1877149"/>
                  <a:ext cx="1617307" cy="1517736"/>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TextBox 124"/>
              <p:cNvSpPr txBox="1"/>
              <p:nvPr/>
            </p:nvSpPr>
            <p:spPr>
              <a:xfrm>
                <a:off x="6111779" y="4502632"/>
                <a:ext cx="1634467" cy="3959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NI" dirty="0" smtClean="0">
                    <a:solidFill>
                      <a:srgbClr val="9A187A"/>
                    </a:solidFill>
                    <a:latin typeface="Open Sans" panose="020B0606030504020204" pitchFamily="34" charset="0"/>
                    <a:ea typeface="Open Sans" panose="020B0606030504020204" pitchFamily="34" charset="0"/>
                    <a:cs typeface="Open Sans" panose="020B0606030504020204" pitchFamily="34" charset="0"/>
                  </a:rPr>
                  <a:t>Experimentación</a:t>
                </a:r>
                <a:endParaRPr kumimoji="0" lang="es-NI" b="0" i="0" u="none" strike="noStrike" kern="1200" cap="none" spc="0" normalizeH="0" baseline="0" dirty="0">
                  <a:ln>
                    <a:noFill/>
                  </a:ln>
                  <a:solidFill>
                    <a:srgbClr val="9A187A"/>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TextBox 169"/>
              <p:cNvSpPr txBox="1"/>
              <p:nvPr/>
            </p:nvSpPr>
            <p:spPr>
              <a:xfrm>
                <a:off x="6283438" y="4783107"/>
                <a:ext cx="1634467" cy="3629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600" b="0" i="0" u="none" strike="noStrike" kern="1200" cap="none" spc="0" normalizeH="0" baseline="0" dirty="0" smtClean="0">
                    <a:ln>
                      <a:noFill/>
                    </a:ln>
                    <a:solidFill>
                      <a:prstClr val="black">
                        <a:lumMod val="50000"/>
                        <a:lumOff val="50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Laboratorio</a:t>
                </a:r>
                <a:r>
                  <a:rPr kumimoji="0" lang="es-NI" sz="1600" b="0" i="0" u="none" strike="noStrike" kern="1200" cap="none" spc="0" normalizeH="0" dirty="0" smtClean="0">
                    <a:ln>
                      <a:noFill/>
                    </a:ln>
                    <a:solidFill>
                      <a:prstClr val="black">
                        <a:lumMod val="50000"/>
                        <a:lumOff val="50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Físico</a:t>
                </a:r>
                <a:endParaRPr kumimoji="0" lang="es-NI" sz="1600" b="0" i="0" u="none" strike="noStrike" kern="1200" cap="none" spc="0" normalizeH="0" baseline="0" dirty="0">
                  <a:ln>
                    <a:noFill/>
                  </a:ln>
                  <a:solidFill>
                    <a:prstClr val="black">
                      <a:lumMod val="50000"/>
                      <a:lumOff val="50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6170243" y="1910201"/>
              <a:ext cx="1495208" cy="1449899"/>
            </a:xfrm>
            <a:prstGeom prst="rect">
              <a:avLst/>
            </a:prstGeom>
          </p:spPr>
        </p:pic>
      </p:grpSp>
      <p:grpSp>
        <p:nvGrpSpPr>
          <p:cNvPr id="22" name="Group 21"/>
          <p:cNvGrpSpPr/>
          <p:nvPr/>
        </p:nvGrpSpPr>
        <p:grpSpPr>
          <a:xfrm>
            <a:off x="3994607" y="1877149"/>
            <a:ext cx="1737033" cy="3299719"/>
            <a:chOff x="3994607" y="1877149"/>
            <a:chExt cx="1737033" cy="3299719"/>
          </a:xfrm>
        </p:grpSpPr>
        <p:grpSp>
          <p:nvGrpSpPr>
            <p:cNvPr id="17" name="Group 16"/>
            <p:cNvGrpSpPr/>
            <p:nvPr/>
          </p:nvGrpSpPr>
          <p:grpSpPr>
            <a:xfrm>
              <a:off x="4043063" y="1877149"/>
              <a:ext cx="1617307" cy="2591518"/>
              <a:chOff x="4043063" y="1877149"/>
              <a:chExt cx="1617307" cy="2591518"/>
            </a:xfrm>
          </p:grpSpPr>
          <p:sp>
            <p:nvSpPr>
              <p:cNvPr id="115" name="Oval 114"/>
              <p:cNvSpPr/>
              <p:nvPr/>
            </p:nvSpPr>
            <p:spPr>
              <a:xfrm>
                <a:off x="4691836" y="4163343"/>
                <a:ext cx="322481" cy="30532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0" name="Straight Connector 119"/>
              <p:cNvCxnSpPr>
                <a:cxnSpLocks/>
              </p:cNvCxnSpPr>
              <p:nvPr/>
            </p:nvCxnSpPr>
            <p:spPr>
              <a:xfrm>
                <a:off x="4851717" y="3414032"/>
                <a:ext cx="0" cy="901973"/>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4043063" y="1877149"/>
                <a:ext cx="1617307" cy="1517736"/>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4" name="TextBox 123"/>
            <p:cNvSpPr txBox="1"/>
            <p:nvPr/>
          </p:nvSpPr>
          <p:spPr>
            <a:xfrm>
              <a:off x="4050324" y="4500929"/>
              <a:ext cx="1634467" cy="3959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NI" dirty="0" smtClean="0">
                  <a:solidFill>
                    <a:srgbClr val="BE524F"/>
                  </a:solidFill>
                  <a:latin typeface="Open Sans" panose="020B0606030504020204" pitchFamily="34" charset="0"/>
                  <a:ea typeface="Open Sans" panose="020B0606030504020204" pitchFamily="34" charset="0"/>
                  <a:cs typeface="Open Sans" panose="020B0606030504020204" pitchFamily="34" charset="0"/>
                </a:rPr>
                <a:t>Herramientas</a:t>
              </a:r>
              <a:r>
                <a:rPr lang="es-NI" sz="1400" dirty="0" smtClean="0">
                  <a:solidFill>
                    <a:srgbClr val="BE524F"/>
                  </a:solidFill>
                  <a:latin typeface="Open Sans" panose="020B0606030504020204" pitchFamily="34" charset="0"/>
                  <a:ea typeface="Open Sans" panose="020B0606030504020204" pitchFamily="34" charset="0"/>
                  <a:cs typeface="Open Sans" panose="020B0606030504020204" pitchFamily="34" charset="0"/>
                </a:rPr>
                <a:t> </a:t>
              </a:r>
              <a:endParaRPr kumimoji="0" lang="es-NI" sz="1400" b="0" i="0" u="none" strike="noStrike" kern="1200" cap="none" spc="0" normalizeH="0" baseline="0" dirty="0">
                <a:ln>
                  <a:noFill/>
                </a:ln>
                <a:solidFill>
                  <a:srgbClr val="BE52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TextBox 168"/>
            <p:cNvSpPr txBox="1"/>
            <p:nvPr/>
          </p:nvSpPr>
          <p:spPr>
            <a:xfrm>
              <a:off x="4097173" y="4780931"/>
              <a:ext cx="1634467" cy="3959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b="0" i="0" u="none" strike="noStrike" kern="1200" cap="none" spc="0" normalizeH="0" baseline="0" dirty="0" smtClean="0">
                  <a:ln>
                    <a:noFill/>
                  </a:ln>
                  <a:solidFill>
                    <a:prstClr val="black">
                      <a:lumMod val="50000"/>
                      <a:lumOff val="50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PC - Internet</a:t>
              </a:r>
              <a:endParaRPr kumimoji="0" lang="es-NI" b="0" i="0" u="none" strike="noStrike" kern="1200" cap="none" spc="0" normalizeH="0" baseline="0" dirty="0">
                <a:ln>
                  <a:noFill/>
                </a:ln>
                <a:solidFill>
                  <a:prstClr val="black">
                    <a:lumMod val="50000"/>
                    <a:lumOff val="50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3994607" y="1901042"/>
              <a:ext cx="1658517" cy="1426165"/>
            </a:xfrm>
            <a:prstGeom prst="rect">
              <a:avLst/>
            </a:prstGeom>
          </p:spPr>
        </p:pic>
      </p:grpSp>
      <p:grpSp>
        <p:nvGrpSpPr>
          <p:cNvPr id="21" name="Group 20"/>
          <p:cNvGrpSpPr/>
          <p:nvPr/>
        </p:nvGrpSpPr>
        <p:grpSpPr>
          <a:xfrm>
            <a:off x="1994499" y="1858639"/>
            <a:ext cx="1666497" cy="3614738"/>
            <a:chOff x="1994499" y="1858639"/>
            <a:chExt cx="1666497" cy="3614738"/>
          </a:xfrm>
        </p:grpSpPr>
        <p:grpSp>
          <p:nvGrpSpPr>
            <p:cNvPr id="2" name="Group 1"/>
            <p:cNvGrpSpPr/>
            <p:nvPr/>
          </p:nvGrpSpPr>
          <p:grpSpPr>
            <a:xfrm>
              <a:off x="2005254" y="1877149"/>
              <a:ext cx="1617307" cy="2591518"/>
              <a:chOff x="2005254" y="1877149"/>
              <a:chExt cx="1617307" cy="2591518"/>
            </a:xfrm>
          </p:grpSpPr>
          <p:grpSp>
            <p:nvGrpSpPr>
              <p:cNvPr id="16" name="Group 15"/>
              <p:cNvGrpSpPr/>
              <p:nvPr/>
            </p:nvGrpSpPr>
            <p:grpSpPr>
              <a:xfrm>
                <a:off x="2659561" y="3389994"/>
                <a:ext cx="322481" cy="1078673"/>
                <a:chOff x="2659561" y="3389994"/>
                <a:chExt cx="322481" cy="1078673"/>
              </a:xfrm>
            </p:grpSpPr>
            <p:sp>
              <p:nvSpPr>
                <p:cNvPr id="114" name="Oval 113"/>
                <p:cNvSpPr/>
                <p:nvPr/>
              </p:nvSpPr>
              <p:spPr>
                <a:xfrm>
                  <a:off x="2659561" y="4163343"/>
                  <a:ext cx="322481" cy="30532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9" name="Straight Connector 118"/>
                <p:cNvCxnSpPr>
                  <a:cxnSpLocks/>
                  <a:stCxn id="112" idx="3"/>
                </p:cNvCxnSpPr>
                <p:nvPr/>
              </p:nvCxnSpPr>
              <p:spPr>
                <a:xfrm flipH="1">
                  <a:off x="2820801" y="3389994"/>
                  <a:ext cx="7162" cy="926011"/>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grpSp>
          <p:sp>
            <p:nvSpPr>
              <p:cNvPr id="129" name="Oval 128"/>
              <p:cNvSpPr/>
              <p:nvPr/>
            </p:nvSpPr>
            <p:spPr>
              <a:xfrm>
                <a:off x="2005254" y="1877149"/>
                <a:ext cx="1617307" cy="1517736"/>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3" name="TextBox 122"/>
            <p:cNvSpPr txBox="1"/>
            <p:nvPr/>
          </p:nvSpPr>
          <p:spPr>
            <a:xfrm>
              <a:off x="2026529" y="4490265"/>
              <a:ext cx="1634467" cy="3959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NI" dirty="0" smtClean="0">
                  <a:solidFill>
                    <a:srgbClr val="EF5024"/>
                  </a:solidFill>
                  <a:latin typeface="Open Sans" panose="020B0606030504020204" pitchFamily="34" charset="0"/>
                  <a:ea typeface="Open Sans" panose="020B0606030504020204" pitchFamily="34" charset="0"/>
                  <a:cs typeface="Open Sans" panose="020B0606030504020204" pitchFamily="34" charset="0"/>
                </a:rPr>
                <a:t>Conferencia</a:t>
              </a:r>
              <a:endParaRPr kumimoji="0" lang="es-NI" sz="1400" b="0" i="0" u="none" strike="noStrike" kern="1200" cap="none" spc="0" normalizeH="0" baseline="0" noProof="0" dirty="0">
                <a:ln>
                  <a:noFill/>
                </a:ln>
                <a:solidFill>
                  <a:srgbClr val="EF502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8" name="TextBox 167"/>
            <p:cNvSpPr txBox="1"/>
            <p:nvPr/>
          </p:nvSpPr>
          <p:spPr>
            <a:xfrm>
              <a:off x="1994499" y="4780488"/>
              <a:ext cx="1634467" cy="69288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b="0" i="0" u="none" strike="noStrike" kern="1200" cap="none" spc="0" normalizeH="0" baseline="0" noProof="0" dirty="0" smtClean="0">
                  <a:ln>
                    <a:noFill/>
                  </a:ln>
                  <a:solidFill>
                    <a:prstClr val="black">
                      <a:lumMod val="50000"/>
                      <a:lumOff val="50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Conceptos Teóricos</a:t>
              </a:r>
              <a:endParaRPr kumimoji="0" lang="es-NI" b="0" i="0" u="none" strike="noStrike" kern="1200" cap="none" spc="0" normalizeH="0" baseline="0" noProof="0" dirty="0">
                <a:ln>
                  <a:noFill/>
                </a:ln>
                <a:solidFill>
                  <a:prstClr val="black">
                    <a:lumMod val="50000"/>
                    <a:lumOff val="50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5" name="Picture 4"/>
            <p:cNvPicPr>
              <a:picLocks noChangeAspect="1"/>
            </p:cNvPicPr>
            <p:nvPr/>
          </p:nvPicPr>
          <p:blipFill>
            <a:blip r:embed="rId5">
              <a:clrChange>
                <a:clrFrom>
                  <a:srgbClr val="FFFFFF"/>
                </a:clrFrom>
                <a:clrTo>
                  <a:srgbClr val="FFFFFF">
                    <a:alpha val="0"/>
                  </a:srgbClr>
                </a:clrTo>
              </a:clrChange>
            </a:blip>
            <a:stretch>
              <a:fillRect/>
            </a:stretch>
          </p:blipFill>
          <p:spPr>
            <a:xfrm>
              <a:off x="2010651" y="1858639"/>
              <a:ext cx="1626782" cy="1553157"/>
            </a:xfrm>
            <a:prstGeom prst="rect">
              <a:avLst/>
            </a:prstGeom>
          </p:spPr>
        </p:pic>
      </p:grpSp>
      <p:pic>
        <p:nvPicPr>
          <p:cNvPr id="79" name="Picture 78"/>
          <p:cNvPicPr>
            <a:picLocks noChangeAspect="1"/>
          </p:cNvPicPr>
          <p:nvPr/>
        </p:nvPicPr>
        <p:blipFill>
          <a:blip r:embed="rId3">
            <a:clrChange>
              <a:clrFrom>
                <a:srgbClr val="FFFFFF"/>
              </a:clrFrom>
              <a:clrTo>
                <a:srgbClr val="FFFFFF">
                  <a:alpha val="0"/>
                </a:srgbClr>
              </a:clrTo>
            </a:clrChange>
          </a:blip>
          <a:stretch>
            <a:fillRect/>
          </a:stretch>
        </p:blipFill>
        <p:spPr>
          <a:xfrm>
            <a:off x="56432" y="790941"/>
            <a:ext cx="2163847" cy="2098276"/>
          </a:xfrm>
          <a:prstGeom prst="rect">
            <a:avLst/>
          </a:prstGeom>
        </p:spPr>
      </p:pic>
      <p:pic>
        <p:nvPicPr>
          <p:cNvPr id="134" name="Picture 133"/>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04336" y="1687856"/>
            <a:ext cx="614247" cy="614247"/>
          </a:xfrm>
          <a:prstGeom prst="rect">
            <a:avLst/>
          </a:prstGeom>
        </p:spPr>
      </p:pic>
      <p:pic>
        <p:nvPicPr>
          <p:cNvPr id="135" name="Picture 134"/>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08248" y="2816228"/>
            <a:ext cx="614247" cy="614247"/>
          </a:xfrm>
          <a:prstGeom prst="rect">
            <a:avLst/>
          </a:prstGeom>
        </p:spPr>
      </p:pic>
      <p:pic>
        <p:nvPicPr>
          <p:cNvPr id="136" name="Picture 135"/>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07708" y="3610442"/>
            <a:ext cx="614247" cy="614247"/>
          </a:xfrm>
          <a:prstGeom prst="rect">
            <a:avLst/>
          </a:prstGeom>
        </p:spPr>
      </p:pic>
      <p:sp>
        <p:nvSpPr>
          <p:cNvPr id="7" name="TextBox 6"/>
          <p:cNvSpPr txBox="1"/>
          <p:nvPr/>
        </p:nvSpPr>
        <p:spPr>
          <a:xfrm>
            <a:off x="3031962" y="1624797"/>
            <a:ext cx="1673011" cy="646331"/>
          </a:xfrm>
          <a:prstGeom prst="rect">
            <a:avLst/>
          </a:prstGeom>
          <a:noFill/>
        </p:spPr>
        <p:txBody>
          <a:bodyPr wrap="square" rtlCol="0">
            <a:spAutoFit/>
          </a:bodyPr>
          <a:lstStyle/>
          <a:p>
            <a:r>
              <a:rPr lang="es-NI" b="1" dirty="0" smtClean="0"/>
              <a:t>Teoría de Circuitos</a:t>
            </a:r>
            <a:endParaRPr lang="es-NI" b="1" dirty="0"/>
          </a:p>
        </p:txBody>
      </p:sp>
      <p:sp>
        <p:nvSpPr>
          <p:cNvPr id="137" name="TextBox 136"/>
          <p:cNvSpPr txBox="1"/>
          <p:nvPr/>
        </p:nvSpPr>
        <p:spPr>
          <a:xfrm>
            <a:off x="3007933" y="2907710"/>
            <a:ext cx="1673011" cy="369332"/>
          </a:xfrm>
          <a:prstGeom prst="rect">
            <a:avLst/>
          </a:prstGeom>
          <a:noFill/>
        </p:spPr>
        <p:txBody>
          <a:bodyPr wrap="square" rtlCol="0">
            <a:spAutoFit/>
          </a:bodyPr>
          <a:lstStyle/>
          <a:p>
            <a:r>
              <a:rPr lang="es-NI" b="1" dirty="0" smtClean="0"/>
              <a:t>Simuladores</a:t>
            </a:r>
            <a:endParaRPr lang="es-NI" b="1" dirty="0"/>
          </a:p>
        </p:txBody>
      </p:sp>
      <p:sp>
        <p:nvSpPr>
          <p:cNvPr id="139" name="TextBox 138"/>
          <p:cNvSpPr txBox="1"/>
          <p:nvPr/>
        </p:nvSpPr>
        <p:spPr>
          <a:xfrm>
            <a:off x="2998491" y="3536208"/>
            <a:ext cx="1673011" cy="646331"/>
          </a:xfrm>
          <a:prstGeom prst="rect">
            <a:avLst/>
          </a:prstGeom>
          <a:noFill/>
        </p:spPr>
        <p:txBody>
          <a:bodyPr wrap="square" rtlCol="0">
            <a:spAutoFit/>
          </a:bodyPr>
          <a:lstStyle/>
          <a:p>
            <a:r>
              <a:rPr lang="es-NI" b="1" dirty="0" smtClean="0"/>
              <a:t>Laboratorio Físicos</a:t>
            </a:r>
            <a:endParaRPr lang="es-NI" b="1" dirty="0"/>
          </a:p>
        </p:txBody>
      </p:sp>
      <p:pic>
        <p:nvPicPr>
          <p:cNvPr id="140" name="Picture 139"/>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01909" y="5195575"/>
            <a:ext cx="614247" cy="588855"/>
          </a:xfrm>
          <a:prstGeom prst="rect">
            <a:avLst/>
          </a:prstGeom>
        </p:spPr>
      </p:pic>
      <p:sp>
        <p:nvSpPr>
          <p:cNvPr id="141" name="TextBox 140"/>
          <p:cNvSpPr txBox="1"/>
          <p:nvPr/>
        </p:nvSpPr>
        <p:spPr>
          <a:xfrm>
            <a:off x="2873710" y="5135093"/>
            <a:ext cx="1324214" cy="646331"/>
          </a:xfrm>
          <a:prstGeom prst="rect">
            <a:avLst/>
          </a:prstGeom>
          <a:noFill/>
        </p:spPr>
        <p:txBody>
          <a:bodyPr wrap="square" rtlCol="0">
            <a:spAutoFit/>
          </a:bodyPr>
          <a:lstStyle/>
          <a:p>
            <a:r>
              <a:rPr lang="es-NI" b="1" dirty="0" smtClean="0"/>
              <a:t>Proyectos de Cursos</a:t>
            </a:r>
            <a:endParaRPr lang="es-NI" b="1" dirty="0"/>
          </a:p>
        </p:txBody>
      </p:sp>
      <p:pic>
        <p:nvPicPr>
          <p:cNvPr id="1026" name="Picture 2" descr="Resultado de imagen para libros grup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1976" y="1504429"/>
            <a:ext cx="1477406" cy="12896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Proteus"/>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4608564" y="2879900"/>
            <a:ext cx="1193281" cy="7107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roelectronico.files.wordpress.com/2014/05/dsc09096.jpg?w=1000&amp;h="/>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252245" y="3614598"/>
            <a:ext cx="2012256" cy="15091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10"/>
          <a:srcRect l="6767" t="3010" r="23127" b="30789"/>
          <a:stretch/>
        </p:blipFill>
        <p:spPr>
          <a:xfrm>
            <a:off x="3973224" y="5211995"/>
            <a:ext cx="2302776" cy="1222542"/>
          </a:xfrm>
          <a:prstGeom prst="rect">
            <a:avLst/>
          </a:prstGeom>
        </p:spPr>
      </p:pic>
      <p:sp>
        <p:nvSpPr>
          <p:cNvPr id="11" name="TextBox 10"/>
          <p:cNvSpPr txBox="1"/>
          <p:nvPr/>
        </p:nvSpPr>
        <p:spPr>
          <a:xfrm>
            <a:off x="94623" y="3088825"/>
            <a:ext cx="2183944" cy="2862322"/>
          </a:xfrm>
          <a:prstGeom prst="rect">
            <a:avLst/>
          </a:prstGeom>
          <a:noFill/>
        </p:spPr>
        <p:txBody>
          <a:bodyPr wrap="square" rtlCol="0">
            <a:spAutoFit/>
          </a:bodyPr>
          <a:lstStyle/>
          <a:p>
            <a:r>
              <a:rPr lang="es-NI" b="1" dirty="0" smtClean="0"/>
              <a:t>Clases de la Carrera con Proyectos y laboratorios</a:t>
            </a:r>
          </a:p>
          <a:p>
            <a:endParaRPr lang="es-NI" dirty="0" smtClean="0"/>
          </a:p>
          <a:p>
            <a:r>
              <a:rPr lang="es-NI" dirty="0" smtClean="0"/>
              <a:t>Ej. </a:t>
            </a:r>
          </a:p>
          <a:p>
            <a:pPr marL="285750" indent="-285750">
              <a:buFont typeface="Arial" panose="020B0604020202020204" pitchFamily="34" charset="0"/>
              <a:buChar char="•"/>
            </a:pPr>
            <a:r>
              <a:rPr lang="es-NI" dirty="0" smtClean="0"/>
              <a:t>Circuitos </a:t>
            </a:r>
          </a:p>
          <a:p>
            <a:pPr marL="285750" indent="-285750">
              <a:buFont typeface="Arial" panose="020B0604020202020204" pitchFamily="34" charset="0"/>
              <a:buChar char="•"/>
            </a:pPr>
            <a:r>
              <a:rPr lang="es-NI" dirty="0" smtClean="0"/>
              <a:t>Electrónica Analógica </a:t>
            </a:r>
          </a:p>
          <a:p>
            <a:pPr marL="285750" indent="-285750">
              <a:buFont typeface="Arial" panose="020B0604020202020204" pitchFamily="34" charset="0"/>
              <a:buChar char="•"/>
            </a:pPr>
            <a:r>
              <a:rPr lang="es-NI" dirty="0" smtClean="0"/>
              <a:t>Electrónica Digital</a:t>
            </a:r>
          </a:p>
          <a:p>
            <a:pPr marL="285750" indent="-285750">
              <a:buFont typeface="Arial" panose="020B0604020202020204" pitchFamily="34" charset="0"/>
              <a:buChar char="•"/>
            </a:pPr>
            <a:endParaRPr lang="es-NI" dirty="0"/>
          </a:p>
        </p:txBody>
      </p:sp>
      <p:sp>
        <p:nvSpPr>
          <p:cNvPr id="13" name="TextBox 12"/>
          <p:cNvSpPr txBox="1"/>
          <p:nvPr/>
        </p:nvSpPr>
        <p:spPr>
          <a:xfrm>
            <a:off x="7000913" y="1752991"/>
            <a:ext cx="4245251" cy="369332"/>
          </a:xfrm>
          <a:prstGeom prst="rect">
            <a:avLst/>
          </a:prstGeom>
          <a:noFill/>
        </p:spPr>
        <p:txBody>
          <a:bodyPr wrap="square" rtlCol="0">
            <a:spAutoFit/>
          </a:bodyPr>
          <a:lstStyle/>
          <a:p>
            <a:r>
              <a:rPr lang="es-NI" b="1" dirty="0"/>
              <a:t>Experiencias en Control Aplicado </a:t>
            </a:r>
            <a:endParaRPr lang="es-NI" b="1" dirty="0"/>
          </a:p>
        </p:txBody>
      </p:sp>
      <p:pic>
        <p:nvPicPr>
          <p:cNvPr id="1032" name="Picture 8" descr="Resultado de imagen para problem"/>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10586144" y="2199628"/>
            <a:ext cx="1605856" cy="18474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a:stretch>
            <a:fillRect/>
          </a:stretch>
        </p:blipFill>
        <p:spPr>
          <a:xfrm>
            <a:off x="6923470" y="2197278"/>
            <a:ext cx="3567771" cy="2257790"/>
          </a:xfrm>
          <a:prstGeom prst="rect">
            <a:avLst/>
          </a:prstGeom>
        </p:spPr>
      </p:pic>
      <p:pic>
        <p:nvPicPr>
          <p:cNvPr id="1034" name="Picture 10" descr="panelfronta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98712" y="4621370"/>
            <a:ext cx="3887705" cy="21616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672026" y="1296711"/>
            <a:ext cx="5133265" cy="369332"/>
          </a:xfrm>
          <a:prstGeom prst="rect">
            <a:avLst/>
          </a:prstGeom>
        </p:spPr>
        <p:txBody>
          <a:bodyPr wrap="none">
            <a:spAutoFit/>
          </a:bodyPr>
          <a:lstStyle/>
          <a:p>
            <a:r>
              <a:rPr lang="es-NI" b="1" dirty="0" smtClean="0">
                <a:solidFill>
                  <a:srgbClr val="FF0000"/>
                </a:solidFill>
              </a:rPr>
              <a:t>2016, Experiencia como Alumno ayudante y oyente.</a:t>
            </a:r>
            <a:endParaRPr lang="es-NI" b="1" dirty="0">
              <a:solidFill>
                <a:srgbClr val="FF0000"/>
              </a:solidFill>
            </a:endParaRPr>
          </a:p>
        </p:txBody>
      </p:sp>
    </p:spTree>
    <p:extLst>
      <p:ext uri="{BB962C8B-B14F-4D97-AF65-F5344CB8AC3E}">
        <p14:creationId xmlns:p14="http://schemas.microsoft.com/office/powerpoint/2010/main" val="266749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5"/>
                                        </p:tgtEl>
                                      </p:cBhvr>
                                    </p:animEffect>
                                    <p:set>
                                      <p:cBhvr>
                                        <p:cTn id="33" dur="1" fill="hold">
                                          <p:stCondLst>
                                            <p:cond delay="499"/>
                                          </p:stCondLst>
                                        </p:cTn>
                                        <p:tgtEl>
                                          <p:spTgt spid="2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500"/>
                                        <p:tgtEl>
                                          <p:spTgt spid="7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500"/>
                                        <p:tgtEl>
                                          <p:spTgt spid="1026"/>
                                        </p:tgtEl>
                                      </p:cBhvr>
                                    </p:animEffect>
                                  </p:childTnLst>
                                </p:cTn>
                              </p:par>
                              <p:par>
                                <p:cTn id="47" presetID="10" presetClass="entr" presetSubtype="0" fill="hold"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ntr" presetSubtype="0" fill="hold" nodeType="withEffect">
                                  <p:stCondLst>
                                    <p:cond delay="0"/>
                                  </p:stCondLst>
                                  <p:childTnLst>
                                    <p:set>
                                      <p:cBhvr>
                                        <p:cTn id="54" dur="1" fill="hold">
                                          <p:stCondLst>
                                            <p:cond delay="0"/>
                                          </p:stCondLst>
                                        </p:cTn>
                                        <p:tgtEl>
                                          <p:spTgt spid="134"/>
                                        </p:tgtEl>
                                        <p:attrNameLst>
                                          <p:attrName>style.visibility</p:attrName>
                                        </p:attrNameLst>
                                      </p:cBhvr>
                                      <p:to>
                                        <p:strVal val="visible"/>
                                      </p:to>
                                    </p:set>
                                    <p:animEffect transition="in" filter="fade">
                                      <p:cBhvr>
                                        <p:cTn id="55" dur="500"/>
                                        <p:tgtEl>
                                          <p:spTgt spid="1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7"/>
                                        </p:tgtEl>
                                        <p:attrNameLst>
                                          <p:attrName>style.visibility</p:attrName>
                                        </p:attrNameLst>
                                      </p:cBhvr>
                                      <p:to>
                                        <p:strVal val="visible"/>
                                      </p:to>
                                    </p:set>
                                    <p:animEffect transition="in" filter="fade">
                                      <p:cBhvr>
                                        <p:cTn id="58" dur="500"/>
                                        <p:tgtEl>
                                          <p:spTgt spid="137"/>
                                        </p:tgtEl>
                                      </p:cBhvr>
                                    </p:animEffect>
                                  </p:childTnLst>
                                </p:cTn>
                              </p:par>
                              <p:par>
                                <p:cTn id="59" presetID="10" presetClass="entr" presetSubtype="0" fill="hold" nodeType="withEffect">
                                  <p:stCondLst>
                                    <p:cond delay="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10" presetClass="entr" presetSubtype="0" fill="hold" nodeType="with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500"/>
                                        <p:tgtEl>
                                          <p:spTgt spid="1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fade">
                                      <p:cBhvr>
                                        <p:cTn id="67" dur="500"/>
                                        <p:tgtEl>
                                          <p:spTgt spid="139"/>
                                        </p:tgtEl>
                                      </p:cBhvr>
                                    </p:animEffect>
                                  </p:childTnLst>
                                </p:cTn>
                              </p:par>
                              <p:par>
                                <p:cTn id="68" presetID="10" presetClass="entr" presetSubtype="0" fill="hold" nodeType="withEffect">
                                  <p:stCondLst>
                                    <p:cond delay="0"/>
                                  </p:stCondLst>
                                  <p:childTnLst>
                                    <p:set>
                                      <p:cBhvr>
                                        <p:cTn id="69" dur="1" fill="hold">
                                          <p:stCondLst>
                                            <p:cond delay="0"/>
                                          </p:stCondLst>
                                        </p:cTn>
                                        <p:tgtEl>
                                          <p:spTgt spid="1030"/>
                                        </p:tgtEl>
                                        <p:attrNameLst>
                                          <p:attrName>style.visibility</p:attrName>
                                        </p:attrNameLst>
                                      </p:cBhvr>
                                      <p:to>
                                        <p:strVal val="visible"/>
                                      </p:to>
                                    </p:set>
                                    <p:animEffect transition="in" filter="fade">
                                      <p:cBhvr>
                                        <p:cTn id="70" dur="500"/>
                                        <p:tgtEl>
                                          <p:spTgt spid="1030"/>
                                        </p:tgtEl>
                                      </p:cBhvr>
                                    </p:animEffect>
                                  </p:childTnLst>
                                </p:cTn>
                              </p:par>
                              <p:par>
                                <p:cTn id="71" presetID="10" presetClass="entr" presetSubtype="0" fill="hold" nodeType="withEffect">
                                  <p:stCondLst>
                                    <p:cond delay="0"/>
                                  </p:stCondLst>
                                  <p:childTnLst>
                                    <p:set>
                                      <p:cBhvr>
                                        <p:cTn id="72" dur="1" fill="hold">
                                          <p:stCondLst>
                                            <p:cond delay="0"/>
                                          </p:stCondLst>
                                        </p:cTn>
                                        <p:tgtEl>
                                          <p:spTgt spid="140"/>
                                        </p:tgtEl>
                                        <p:attrNameLst>
                                          <p:attrName>style.visibility</p:attrName>
                                        </p:attrNameLst>
                                      </p:cBhvr>
                                      <p:to>
                                        <p:strVal val="visible"/>
                                      </p:to>
                                    </p:set>
                                    <p:animEffect transition="in" filter="fade">
                                      <p:cBhvr>
                                        <p:cTn id="73" dur="500"/>
                                        <p:tgtEl>
                                          <p:spTgt spid="1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41"/>
                                        </p:tgtEl>
                                        <p:attrNameLst>
                                          <p:attrName>style.visibility</p:attrName>
                                        </p:attrNameLst>
                                      </p:cBhvr>
                                      <p:to>
                                        <p:strVal val="visible"/>
                                      </p:to>
                                    </p:set>
                                    <p:animEffect transition="in" filter="fade">
                                      <p:cBhvr>
                                        <p:cTn id="76" dur="500"/>
                                        <p:tgtEl>
                                          <p:spTgt spid="141"/>
                                        </p:tgtEl>
                                      </p:cBhvr>
                                    </p:animEffect>
                                  </p:childTnLst>
                                </p:cTn>
                              </p:par>
                              <p:par>
                                <p:cTn id="77" presetID="10"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500"/>
                                        <p:tgtEl>
                                          <p:spTgt spid="8"/>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6">
                                            <p:txEl>
                                              <p:pRg st="0" end="0"/>
                                            </p:txEl>
                                          </p:spTgt>
                                        </p:tgtEl>
                                        <p:attrNameLst>
                                          <p:attrName>style.visibility</p:attrName>
                                        </p:attrNameLst>
                                      </p:cBhvr>
                                      <p:to>
                                        <p:strVal val="visible"/>
                                      </p:to>
                                    </p:set>
                                    <p:anim calcmode="lin" valueType="num">
                                      <p:cBhvr additive="base">
                                        <p:cTn id="84"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032"/>
                                        </p:tgtEl>
                                        <p:attrNameLst>
                                          <p:attrName>style.visibility</p:attrName>
                                        </p:attrNameLst>
                                      </p:cBhvr>
                                      <p:to>
                                        <p:strVal val="visible"/>
                                      </p:to>
                                    </p:set>
                                    <p:animEffect transition="in" filter="fade">
                                      <p:cBhvr>
                                        <p:cTn id="98" dur="500"/>
                                        <p:tgtEl>
                                          <p:spTgt spid="1032"/>
                                        </p:tgtEl>
                                      </p:cBhvr>
                                    </p:animEffect>
                                  </p:childTnLst>
                                </p:cTn>
                              </p:par>
                              <p:par>
                                <p:cTn id="99" presetID="10" presetClass="entr" presetSubtype="0" fill="hold" nodeType="withEffect">
                                  <p:stCondLst>
                                    <p:cond delay="0"/>
                                  </p:stCondLst>
                                  <p:childTnLst>
                                    <p:set>
                                      <p:cBhvr>
                                        <p:cTn id="100" dur="1" fill="hold">
                                          <p:stCondLst>
                                            <p:cond delay="0"/>
                                          </p:stCondLst>
                                        </p:cTn>
                                        <p:tgtEl>
                                          <p:spTgt spid="1034"/>
                                        </p:tgtEl>
                                        <p:attrNameLst>
                                          <p:attrName>style.visibility</p:attrName>
                                        </p:attrNameLst>
                                      </p:cBhvr>
                                      <p:to>
                                        <p:strVal val="visible"/>
                                      </p:to>
                                    </p:set>
                                    <p:animEffect transition="in" filter="fade">
                                      <p:cBhvr>
                                        <p:cTn id="101" dur="500"/>
                                        <p:tgtEl>
                                          <p:spTgt spid="103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500"/>
                                        <p:tgtEl>
                                          <p:spTgt spid="79"/>
                                        </p:tgtEl>
                                      </p:cBhvr>
                                    </p:animEffect>
                                    <p:set>
                                      <p:cBhvr>
                                        <p:cTn id="106" dur="1" fill="hold">
                                          <p:stCondLst>
                                            <p:cond delay="499"/>
                                          </p:stCondLst>
                                        </p:cTn>
                                        <p:tgtEl>
                                          <p:spTgt spid="79"/>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11"/>
                                        </p:tgtEl>
                                      </p:cBhvr>
                                    </p:animEffect>
                                    <p:set>
                                      <p:cBhvr>
                                        <p:cTn id="109" dur="1" fill="hold">
                                          <p:stCondLst>
                                            <p:cond delay="499"/>
                                          </p:stCondLst>
                                        </p:cTn>
                                        <p:tgtEl>
                                          <p:spTgt spid="11"/>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500"/>
                                        <p:tgtEl>
                                          <p:spTgt spid="6">
                                            <p:txEl>
                                              <p:pRg st="0" end="0"/>
                                            </p:txEl>
                                          </p:spTgt>
                                        </p:tgtEl>
                                      </p:cBhvr>
                                    </p:animEffect>
                                    <p:set>
                                      <p:cBhvr>
                                        <p:cTn id="112" dur="1" fill="hold">
                                          <p:stCondLst>
                                            <p:cond delay="499"/>
                                          </p:stCondLst>
                                        </p:cTn>
                                        <p:tgtEl>
                                          <p:spTgt spid="6">
                                            <p:txEl>
                                              <p:pRg st="0" end="0"/>
                                            </p:txEl>
                                          </p:spTgt>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026"/>
                                        </p:tgtEl>
                                      </p:cBhvr>
                                    </p:animEffect>
                                    <p:set>
                                      <p:cBhvr>
                                        <p:cTn id="115" dur="1" fill="hold">
                                          <p:stCondLst>
                                            <p:cond delay="499"/>
                                          </p:stCondLst>
                                        </p:cTn>
                                        <p:tgtEl>
                                          <p:spTgt spid="1026"/>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7"/>
                                        </p:tgtEl>
                                      </p:cBhvr>
                                    </p:animEffect>
                                    <p:set>
                                      <p:cBhvr>
                                        <p:cTn id="118" dur="1" fill="hold">
                                          <p:stCondLst>
                                            <p:cond delay="499"/>
                                          </p:stCondLst>
                                        </p:cTn>
                                        <p:tgtEl>
                                          <p:spTgt spid="7"/>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134"/>
                                        </p:tgtEl>
                                      </p:cBhvr>
                                    </p:animEffect>
                                    <p:set>
                                      <p:cBhvr>
                                        <p:cTn id="121" dur="1" fill="hold">
                                          <p:stCondLst>
                                            <p:cond delay="499"/>
                                          </p:stCondLst>
                                        </p:cTn>
                                        <p:tgtEl>
                                          <p:spTgt spid="134"/>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137"/>
                                        </p:tgtEl>
                                      </p:cBhvr>
                                    </p:animEffect>
                                    <p:set>
                                      <p:cBhvr>
                                        <p:cTn id="124" dur="1" fill="hold">
                                          <p:stCondLst>
                                            <p:cond delay="499"/>
                                          </p:stCondLst>
                                        </p:cTn>
                                        <p:tgtEl>
                                          <p:spTgt spid="137"/>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1028"/>
                                        </p:tgtEl>
                                      </p:cBhvr>
                                    </p:animEffect>
                                    <p:set>
                                      <p:cBhvr>
                                        <p:cTn id="127" dur="1" fill="hold">
                                          <p:stCondLst>
                                            <p:cond delay="499"/>
                                          </p:stCondLst>
                                        </p:cTn>
                                        <p:tgtEl>
                                          <p:spTgt spid="1028"/>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136"/>
                                        </p:tgtEl>
                                      </p:cBhvr>
                                    </p:animEffect>
                                    <p:set>
                                      <p:cBhvr>
                                        <p:cTn id="130" dur="1" fill="hold">
                                          <p:stCondLst>
                                            <p:cond delay="499"/>
                                          </p:stCondLst>
                                        </p:cTn>
                                        <p:tgtEl>
                                          <p:spTgt spid="136"/>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39"/>
                                        </p:tgtEl>
                                      </p:cBhvr>
                                    </p:animEffect>
                                    <p:set>
                                      <p:cBhvr>
                                        <p:cTn id="133" dur="1" fill="hold">
                                          <p:stCondLst>
                                            <p:cond delay="499"/>
                                          </p:stCondLst>
                                        </p:cTn>
                                        <p:tgtEl>
                                          <p:spTgt spid="139"/>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030"/>
                                        </p:tgtEl>
                                      </p:cBhvr>
                                    </p:animEffect>
                                    <p:set>
                                      <p:cBhvr>
                                        <p:cTn id="136" dur="1" fill="hold">
                                          <p:stCondLst>
                                            <p:cond delay="499"/>
                                          </p:stCondLst>
                                        </p:cTn>
                                        <p:tgtEl>
                                          <p:spTgt spid="1030"/>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40"/>
                                        </p:tgtEl>
                                      </p:cBhvr>
                                    </p:animEffect>
                                    <p:set>
                                      <p:cBhvr>
                                        <p:cTn id="139" dur="1" fill="hold">
                                          <p:stCondLst>
                                            <p:cond delay="499"/>
                                          </p:stCondLst>
                                        </p:cTn>
                                        <p:tgtEl>
                                          <p:spTgt spid="140"/>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141"/>
                                        </p:tgtEl>
                                      </p:cBhvr>
                                    </p:animEffect>
                                    <p:set>
                                      <p:cBhvr>
                                        <p:cTn id="142" dur="1" fill="hold">
                                          <p:stCondLst>
                                            <p:cond delay="499"/>
                                          </p:stCondLst>
                                        </p:cTn>
                                        <p:tgtEl>
                                          <p:spTgt spid="141"/>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8"/>
                                        </p:tgtEl>
                                      </p:cBhvr>
                                    </p:animEffect>
                                    <p:set>
                                      <p:cBhvr>
                                        <p:cTn id="145" dur="1" fill="hold">
                                          <p:stCondLst>
                                            <p:cond delay="499"/>
                                          </p:stCondLst>
                                        </p:cTn>
                                        <p:tgtEl>
                                          <p:spTgt spid="8"/>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15"/>
                                        </p:tgtEl>
                                      </p:cBhvr>
                                    </p:animEffect>
                                    <p:set>
                                      <p:cBhvr>
                                        <p:cTn id="148" dur="1" fill="hold">
                                          <p:stCondLst>
                                            <p:cond delay="499"/>
                                          </p:stCondLst>
                                        </p:cTn>
                                        <p:tgtEl>
                                          <p:spTgt spid="15"/>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13"/>
                                        </p:tgtEl>
                                      </p:cBhvr>
                                    </p:animEffect>
                                    <p:set>
                                      <p:cBhvr>
                                        <p:cTn id="151" dur="1" fill="hold">
                                          <p:stCondLst>
                                            <p:cond delay="499"/>
                                          </p:stCondLst>
                                        </p:cTn>
                                        <p:tgtEl>
                                          <p:spTgt spid="13"/>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032"/>
                                        </p:tgtEl>
                                      </p:cBhvr>
                                    </p:animEffect>
                                    <p:set>
                                      <p:cBhvr>
                                        <p:cTn id="154" dur="1" fill="hold">
                                          <p:stCondLst>
                                            <p:cond delay="499"/>
                                          </p:stCondLst>
                                        </p:cTn>
                                        <p:tgtEl>
                                          <p:spTgt spid="1032"/>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1034"/>
                                        </p:tgtEl>
                                      </p:cBhvr>
                                    </p:animEffect>
                                    <p:set>
                                      <p:cBhvr>
                                        <p:cTn id="157" dur="1" fill="hold">
                                          <p:stCondLst>
                                            <p:cond delay="499"/>
                                          </p:stCondLst>
                                        </p:cTn>
                                        <p:tgtEl>
                                          <p:spTgt spid="1034"/>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135"/>
                                        </p:tgtEl>
                                      </p:cBhvr>
                                    </p:animEffect>
                                    <p:set>
                                      <p:cBhvr>
                                        <p:cTn id="160" dur="1" fill="hold">
                                          <p:stCondLst>
                                            <p:cond delay="499"/>
                                          </p:stCondLst>
                                        </p:cTn>
                                        <p:tgtEl>
                                          <p:spTgt spid="135"/>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21"/>
                                        </p:tgtEl>
                                        <p:attrNameLst>
                                          <p:attrName>style.visibility</p:attrName>
                                        </p:attrNameLst>
                                      </p:cBhvr>
                                      <p:to>
                                        <p:strVal val="visible"/>
                                      </p:to>
                                    </p:set>
                                    <p:animEffect transition="in" filter="fade">
                                      <p:cBhvr>
                                        <p:cTn id="165" dur="500"/>
                                        <p:tgtEl>
                                          <p:spTgt spid="21"/>
                                        </p:tgtEl>
                                      </p:cBhvr>
                                    </p:animEffect>
                                  </p:childTnLst>
                                </p:cTn>
                              </p:par>
                              <p:par>
                                <p:cTn id="166" presetID="10" presetClass="entr" presetSubtype="0" fill="hold" nodeType="withEffect">
                                  <p:stCondLst>
                                    <p:cond delay="0"/>
                                  </p:stCondLst>
                                  <p:childTnLst>
                                    <p:set>
                                      <p:cBhvr>
                                        <p:cTn id="167" dur="1" fill="hold">
                                          <p:stCondLst>
                                            <p:cond delay="0"/>
                                          </p:stCondLst>
                                        </p:cTn>
                                        <p:tgtEl>
                                          <p:spTgt spid="22"/>
                                        </p:tgtEl>
                                        <p:attrNameLst>
                                          <p:attrName>style.visibility</p:attrName>
                                        </p:attrNameLst>
                                      </p:cBhvr>
                                      <p:to>
                                        <p:strVal val="visible"/>
                                      </p:to>
                                    </p:set>
                                    <p:animEffect transition="in" filter="fade">
                                      <p:cBhvr>
                                        <p:cTn id="168" dur="500"/>
                                        <p:tgtEl>
                                          <p:spTgt spid="22"/>
                                        </p:tgtEl>
                                      </p:cBhvr>
                                    </p:animEffect>
                                  </p:childTnLst>
                                </p:cTn>
                              </p:par>
                              <p:par>
                                <p:cTn id="169" presetID="10" presetClass="entr" presetSubtype="0" fill="hold" nodeType="withEffect">
                                  <p:stCondLst>
                                    <p:cond delay="0"/>
                                  </p:stCondLst>
                                  <p:childTnLst>
                                    <p:set>
                                      <p:cBhvr>
                                        <p:cTn id="170" dur="1" fill="hold">
                                          <p:stCondLst>
                                            <p:cond delay="0"/>
                                          </p:stCondLst>
                                        </p:cTn>
                                        <p:tgtEl>
                                          <p:spTgt spid="25"/>
                                        </p:tgtEl>
                                        <p:attrNameLst>
                                          <p:attrName>style.visibility</p:attrName>
                                        </p:attrNameLst>
                                      </p:cBhvr>
                                      <p:to>
                                        <p:strVal val="visible"/>
                                      </p:to>
                                    </p:set>
                                    <p:animEffect transition="in" filter="fade">
                                      <p:cBhvr>
                                        <p:cTn id="171" dur="500"/>
                                        <p:tgtEl>
                                          <p:spTgt spid="25"/>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24"/>
                                        </p:tgtEl>
                                        <p:attrNameLst>
                                          <p:attrName>style.visibility</p:attrName>
                                        </p:attrNameLst>
                                      </p:cBhvr>
                                      <p:to>
                                        <p:strVal val="visible"/>
                                      </p:to>
                                    </p:set>
                                    <p:animEffect transition="in" filter="fade">
                                      <p:cBhvr>
                                        <p:cTn id="176" dur="500"/>
                                        <p:tgtEl>
                                          <p:spTgt spid="24"/>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20"/>
                                        </p:tgtEl>
                                        <p:attrNameLst>
                                          <p:attrName>style.visibility</p:attrName>
                                        </p:attrNameLst>
                                      </p:cBhvr>
                                      <p:to>
                                        <p:strVal val="visible"/>
                                      </p:to>
                                    </p:set>
                                    <p:animEffect transition="in" filter="fade">
                                      <p:cBhvr>
                                        <p:cTn id="18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7" grpId="0"/>
      <p:bldP spid="7" grpId="1"/>
      <p:bldP spid="137" grpId="0"/>
      <p:bldP spid="137" grpId="1"/>
      <p:bldP spid="139" grpId="0"/>
      <p:bldP spid="139" grpId="1"/>
      <p:bldP spid="141" grpId="0"/>
      <p:bldP spid="141" grpId="1"/>
      <p:bldP spid="11" grpId="0"/>
      <p:bldP spid="11" grpId="1"/>
      <p:bldP spid="13" grpId="0"/>
      <p:bldP spid="13" grpId="1"/>
      <p:bldP spid="6"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74821" y="1597877"/>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DESARROLLO GUI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ELABORACIÓN DE GUÍAS DE LABORATORIO</a:t>
            </a:r>
          </a:p>
        </p:txBody>
      </p:sp>
      <p:sp>
        <p:nvSpPr>
          <p:cNvPr id="5" name="Título 1"/>
          <p:cNvSpPr>
            <a:spLocks noGrp="1"/>
          </p:cNvSpPr>
          <p:nvPr>
            <p:ph type="title"/>
          </p:nvPr>
        </p:nvSpPr>
        <p:spPr>
          <a:xfrm>
            <a:off x="1613298" y="672368"/>
            <a:ext cx="8911687" cy="722777"/>
          </a:xfrm>
        </p:spPr>
        <p:txBody>
          <a:bodyPr/>
          <a:lstStyle/>
          <a:p>
            <a:r>
              <a:rPr lang="es-NI" dirty="0"/>
              <a:t>Marco Teórico </a:t>
            </a:r>
            <a:endParaRPr lang="es-ES" dirty="0"/>
          </a:p>
        </p:txBody>
      </p:sp>
      <p:pic>
        <p:nvPicPr>
          <p:cNvPr id="6146" name="Picture 2" descr="Resultado de imagen para GUI r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298" y="2446940"/>
            <a:ext cx="8165432" cy="427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885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613298" y="672368"/>
            <a:ext cx="8911687" cy="722777"/>
          </a:xfrm>
        </p:spPr>
        <p:txBody>
          <a:bodyPr/>
          <a:lstStyle/>
          <a:p>
            <a:r>
              <a:rPr lang="es-ES" dirty="0"/>
              <a:t>Hipótesis y Variables</a:t>
            </a:r>
          </a:p>
        </p:txBody>
      </p:sp>
      <p:sp>
        <p:nvSpPr>
          <p:cNvPr id="3" name="Espaço Reservado para Conteúdo 2"/>
          <p:cNvSpPr>
            <a:spLocks noGrp="1"/>
          </p:cNvSpPr>
          <p:nvPr>
            <p:ph idx="1"/>
          </p:nvPr>
        </p:nvSpPr>
        <p:spPr/>
        <p:txBody>
          <a:bodyPr/>
          <a:lstStyle/>
          <a:p>
            <a:r>
              <a:rPr lang="es-ES" dirty="0"/>
              <a:t>Este proyecto esta clasificado como de desarrollo ya que contempla el diseño e implementación de un laboratorio virtual de Robótica permitirá desarrollar competencias y habilidades necesarias a los estudiantes de ingeniería electrónica en el aprendizaje de la robótica bajo el concepto de una rama multidisciplinaria.  </a:t>
            </a:r>
          </a:p>
          <a:p>
            <a:r>
              <a:rPr lang="es-ES" dirty="0"/>
              <a:t>Variables: Simulaciones, cálculos y modelos matemáticos, Curva de aprendizaje en robótica, multidisciplinar, plataforma virtual. </a:t>
            </a:r>
            <a:endParaRPr lang="es-NI" dirty="0"/>
          </a:p>
        </p:txBody>
      </p:sp>
    </p:spTree>
    <p:extLst>
      <p:ext uri="{BB962C8B-B14F-4D97-AF65-F5344CB8AC3E}">
        <p14:creationId xmlns:p14="http://schemas.microsoft.com/office/powerpoint/2010/main" val="1019362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613298" y="672368"/>
            <a:ext cx="8911687" cy="722777"/>
          </a:xfrm>
        </p:spPr>
        <p:txBody>
          <a:bodyPr/>
          <a:lstStyle/>
          <a:p>
            <a:r>
              <a:rPr lang="es-NI" dirty="0"/>
              <a:t>Diseño Metodológico</a:t>
            </a:r>
          </a:p>
        </p:txBody>
      </p:sp>
      <p:pic>
        <p:nvPicPr>
          <p:cNvPr id="8194" name="Picture 2" descr="Resultado de imagen para waterfall model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080" y="1791468"/>
            <a:ext cx="6742530" cy="506653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de Seta Reta 7"/>
          <p:cNvCxnSpPr/>
          <p:nvPr/>
        </p:nvCxnSpPr>
        <p:spPr>
          <a:xfrm flipV="1">
            <a:off x="4940968" y="3497180"/>
            <a:ext cx="0" cy="17165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a:xfrm flipH="1">
            <a:off x="4940968" y="5245768"/>
            <a:ext cx="182637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2759242" y="1395145"/>
            <a:ext cx="53259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err="1">
                <a:ln>
                  <a:noFill/>
                </a:ln>
                <a:solidFill>
                  <a:prstClr val="black"/>
                </a:solidFill>
                <a:effectLst/>
                <a:uLnTx/>
                <a:uFillTx/>
                <a:latin typeface="Calibri" panose="020F0502020204030204"/>
                <a:ea typeface="+mn-ea"/>
                <a:cs typeface="+mn-cs"/>
              </a:rPr>
              <a:t>Waterfall</a:t>
            </a: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4711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01DE5-3C0B-4C1D-9EAF-FB4016301F5B}"/>
              </a:ext>
            </a:extLst>
          </p:cNvPr>
          <p:cNvSpPr>
            <a:spLocks noGrp="1"/>
          </p:cNvSpPr>
          <p:nvPr>
            <p:ph type="title"/>
          </p:nvPr>
        </p:nvSpPr>
        <p:spPr>
          <a:xfrm>
            <a:off x="2592925" y="624110"/>
            <a:ext cx="8911687" cy="766279"/>
          </a:xfrm>
        </p:spPr>
        <p:txBody>
          <a:bodyPr/>
          <a:lstStyle/>
          <a:p>
            <a:r>
              <a:rPr lang="es-NI" dirty="0"/>
              <a:t>DISEÑO E IMPLEMENTACIÓN</a:t>
            </a:r>
            <a:endParaRPr lang="es-ES" dirty="0"/>
          </a:p>
        </p:txBody>
      </p:sp>
      <p:pic>
        <p:nvPicPr>
          <p:cNvPr id="7" name="Imagen 6">
            <a:extLst>
              <a:ext uri="{FF2B5EF4-FFF2-40B4-BE49-F238E27FC236}">
                <a16:creationId xmlns:a16="http://schemas.microsoft.com/office/drawing/2014/main" id="{A5D2A179-648A-406B-B266-A35A6993EFC7}"/>
              </a:ext>
            </a:extLst>
          </p:cNvPr>
          <p:cNvPicPr>
            <a:picLocks noChangeAspect="1"/>
          </p:cNvPicPr>
          <p:nvPr/>
        </p:nvPicPr>
        <p:blipFill>
          <a:blip r:embed="rId2"/>
          <a:stretch>
            <a:fillRect/>
          </a:stretch>
        </p:blipFill>
        <p:spPr>
          <a:xfrm>
            <a:off x="2905431" y="2471986"/>
            <a:ext cx="7118555" cy="2677389"/>
          </a:xfrm>
          <a:prstGeom prst="rect">
            <a:avLst/>
          </a:prstGeom>
        </p:spPr>
      </p:pic>
    </p:spTree>
    <p:extLst>
      <p:ext uri="{BB962C8B-B14F-4D97-AF65-F5344CB8AC3E}">
        <p14:creationId xmlns:p14="http://schemas.microsoft.com/office/powerpoint/2010/main" val="14482898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765F1-4708-46F0-96CF-9EFAB4B3A391}"/>
              </a:ext>
            </a:extLst>
          </p:cNvPr>
          <p:cNvSpPr>
            <a:spLocks noGrp="1"/>
          </p:cNvSpPr>
          <p:nvPr>
            <p:ph type="title"/>
          </p:nvPr>
        </p:nvSpPr>
        <p:spPr>
          <a:xfrm>
            <a:off x="4351474" y="1386402"/>
            <a:ext cx="3503075" cy="1280890"/>
          </a:xfrm>
        </p:spPr>
        <p:txBody>
          <a:bodyPr>
            <a:normAutofit/>
          </a:bodyPr>
          <a:lstStyle/>
          <a:p>
            <a:r>
              <a:rPr lang="es-NI" sz="2000" b="1" dirty="0"/>
              <a:t>Funcionalidades de la GUI</a:t>
            </a:r>
          </a:p>
        </p:txBody>
      </p:sp>
      <p:pic>
        <p:nvPicPr>
          <p:cNvPr id="8194" name="Picture 2" descr="Resultado de imagen para qt widgets GUI">
            <a:extLst>
              <a:ext uri="{FF2B5EF4-FFF2-40B4-BE49-F238E27FC236}">
                <a16:creationId xmlns:a16="http://schemas.microsoft.com/office/drawing/2014/main" id="{20BFACA4-A766-46D9-ACB7-20637A2E00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9140" y="2293081"/>
            <a:ext cx="4590261" cy="265992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de flecha 4">
            <a:extLst>
              <a:ext uri="{FF2B5EF4-FFF2-40B4-BE49-F238E27FC236}">
                <a16:creationId xmlns:a16="http://schemas.microsoft.com/office/drawing/2014/main" id="{15F86087-E75A-4F62-B3DD-47B80AA70F75}"/>
              </a:ext>
            </a:extLst>
          </p:cNvPr>
          <p:cNvCxnSpPr/>
          <p:nvPr/>
        </p:nvCxnSpPr>
        <p:spPr>
          <a:xfrm flipH="1">
            <a:off x="2787445" y="2595716"/>
            <a:ext cx="8216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3409141A-FA61-4B6A-9978-FCA2EB4D7BA5}"/>
              </a:ext>
            </a:extLst>
          </p:cNvPr>
          <p:cNvCxnSpPr/>
          <p:nvPr/>
        </p:nvCxnSpPr>
        <p:spPr>
          <a:xfrm flipH="1">
            <a:off x="2787445" y="3593398"/>
            <a:ext cx="8216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84A2A035-E3A2-4989-9FE8-9A97EE38EA02}"/>
              </a:ext>
            </a:extLst>
          </p:cNvPr>
          <p:cNvCxnSpPr/>
          <p:nvPr/>
        </p:nvCxnSpPr>
        <p:spPr>
          <a:xfrm flipH="1">
            <a:off x="2787445" y="4527463"/>
            <a:ext cx="8216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17B47765-81C9-4C0B-87CC-755841BF7D81}"/>
              </a:ext>
            </a:extLst>
          </p:cNvPr>
          <p:cNvCxnSpPr>
            <a:cxnSpLocks/>
          </p:cNvCxnSpPr>
          <p:nvPr/>
        </p:nvCxnSpPr>
        <p:spPr>
          <a:xfrm>
            <a:off x="8199401" y="2595423"/>
            <a:ext cx="7423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71A0D55B-77D3-456D-9F73-1D91DC13EC14}"/>
              </a:ext>
            </a:extLst>
          </p:cNvPr>
          <p:cNvCxnSpPr>
            <a:cxnSpLocks/>
          </p:cNvCxnSpPr>
          <p:nvPr/>
        </p:nvCxnSpPr>
        <p:spPr>
          <a:xfrm>
            <a:off x="8199401" y="3512282"/>
            <a:ext cx="7423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9A350A9B-3C68-4B43-B4F4-0756E9941FEA}"/>
              </a:ext>
            </a:extLst>
          </p:cNvPr>
          <p:cNvCxnSpPr>
            <a:cxnSpLocks/>
          </p:cNvCxnSpPr>
          <p:nvPr/>
        </p:nvCxnSpPr>
        <p:spPr>
          <a:xfrm>
            <a:off x="8199400" y="4527463"/>
            <a:ext cx="7423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AA5BA215-FD96-4554-B75D-53DC229C44F8}"/>
              </a:ext>
            </a:extLst>
          </p:cNvPr>
          <p:cNvSpPr/>
          <p:nvPr/>
        </p:nvSpPr>
        <p:spPr>
          <a:xfrm>
            <a:off x="589936" y="2214279"/>
            <a:ext cx="2050026" cy="76228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Inicializar ROS</a:t>
            </a:r>
          </a:p>
        </p:txBody>
      </p:sp>
      <p:sp>
        <p:nvSpPr>
          <p:cNvPr id="14" name="Elipse 13">
            <a:extLst>
              <a:ext uri="{FF2B5EF4-FFF2-40B4-BE49-F238E27FC236}">
                <a16:creationId xmlns:a16="http://schemas.microsoft.com/office/drawing/2014/main" id="{4AF3964E-78C4-48DD-88C0-30599AD446E2}"/>
              </a:ext>
            </a:extLst>
          </p:cNvPr>
          <p:cNvSpPr/>
          <p:nvPr/>
        </p:nvSpPr>
        <p:spPr>
          <a:xfrm>
            <a:off x="589936" y="3241897"/>
            <a:ext cx="2050026" cy="76228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Ejecutar NODOS</a:t>
            </a:r>
          </a:p>
        </p:txBody>
      </p:sp>
      <p:sp>
        <p:nvSpPr>
          <p:cNvPr id="15" name="Elipse 14">
            <a:extLst>
              <a:ext uri="{FF2B5EF4-FFF2-40B4-BE49-F238E27FC236}">
                <a16:creationId xmlns:a16="http://schemas.microsoft.com/office/drawing/2014/main" id="{93631DE6-7932-422C-8D13-D674CF0421D5}"/>
              </a:ext>
            </a:extLst>
          </p:cNvPr>
          <p:cNvSpPr/>
          <p:nvPr/>
        </p:nvSpPr>
        <p:spPr>
          <a:xfrm>
            <a:off x="639448" y="4146319"/>
            <a:ext cx="2050026" cy="76228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Vincular Archivos URDF</a:t>
            </a:r>
          </a:p>
        </p:txBody>
      </p:sp>
      <p:sp>
        <p:nvSpPr>
          <p:cNvPr id="16" name="Elipse 15">
            <a:extLst>
              <a:ext uri="{FF2B5EF4-FFF2-40B4-BE49-F238E27FC236}">
                <a16:creationId xmlns:a16="http://schemas.microsoft.com/office/drawing/2014/main" id="{27BBADBA-B4F1-4732-B949-47B2471BB8F7}"/>
              </a:ext>
            </a:extLst>
          </p:cNvPr>
          <p:cNvSpPr/>
          <p:nvPr/>
        </p:nvSpPr>
        <p:spPr>
          <a:xfrm>
            <a:off x="8941735" y="2214279"/>
            <a:ext cx="2050026" cy="76228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Cargar Escenarios 3D</a:t>
            </a:r>
          </a:p>
        </p:txBody>
      </p:sp>
      <p:sp>
        <p:nvSpPr>
          <p:cNvPr id="17" name="Elipse 16">
            <a:extLst>
              <a:ext uri="{FF2B5EF4-FFF2-40B4-BE49-F238E27FC236}">
                <a16:creationId xmlns:a16="http://schemas.microsoft.com/office/drawing/2014/main" id="{9F4B6E03-DEAE-419D-9ED9-CFC7D361D50E}"/>
              </a:ext>
            </a:extLst>
          </p:cNvPr>
          <p:cNvSpPr/>
          <p:nvPr/>
        </p:nvSpPr>
        <p:spPr>
          <a:xfrm>
            <a:off x="9021095" y="3212254"/>
            <a:ext cx="2895601" cy="76228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Configuración de Visualización</a:t>
            </a:r>
          </a:p>
        </p:txBody>
      </p:sp>
      <p:sp>
        <p:nvSpPr>
          <p:cNvPr id="18" name="Elipse 17">
            <a:extLst>
              <a:ext uri="{FF2B5EF4-FFF2-40B4-BE49-F238E27FC236}">
                <a16:creationId xmlns:a16="http://schemas.microsoft.com/office/drawing/2014/main" id="{E8002F3C-A9D1-4DAC-AEC6-477516E15FBF}"/>
              </a:ext>
            </a:extLst>
          </p:cNvPr>
          <p:cNvSpPr/>
          <p:nvPr/>
        </p:nvSpPr>
        <p:spPr>
          <a:xfrm>
            <a:off x="4721941" y="5603610"/>
            <a:ext cx="2748117" cy="76228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Transparencia al Estudiante</a:t>
            </a:r>
          </a:p>
        </p:txBody>
      </p:sp>
      <p:sp>
        <p:nvSpPr>
          <p:cNvPr id="19" name="Elipse 18">
            <a:extLst>
              <a:ext uri="{FF2B5EF4-FFF2-40B4-BE49-F238E27FC236}">
                <a16:creationId xmlns:a16="http://schemas.microsoft.com/office/drawing/2014/main" id="{D9D23FF5-8BDE-4E33-ACE4-D9BE561A1D38}"/>
              </a:ext>
            </a:extLst>
          </p:cNvPr>
          <p:cNvSpPr/>
          <p:nvPr/>
        </p:nvSpPr>
        <p:spPr>
          <a:xfrm>
            <a:off x="8941735" y="4210229"/>
            <a:ext cx="2834148" cy="76228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Ejecutar Otros simuladores 3D</a:t>
            </a:r>
          </a:p>
        </p:txBody>
      </p:sp>
      <p:cxnSp>
        <p:nvCxnSpPr>
          <p:cNvPr id="20" name="Conector recto de flecha 19">
            <a:extLst>
              <a:ext uri="{FF2B5EF4-FFF2-40B4-BE49-F238E27FC236}">
                <a16:creationId xmlns:a16="http://schemas.microsoft.com/office/drawing/2014/main" id="{C6C5C286-6D18-4F83-A8C5-4F3205ECF5AB}"/>
              </a:ext>
            </a:extLst>
          </p:cNvPr>
          <p:cNvCxnSpPr>
            <a:cxnSpLocks/>
          </p:cNvCxnSpPr>
          <p:nvPr/>
        </p:nvCxnSpPr>
        <p:spPr>
          <a:xfrm flipH="1">
            <a:off x="6096000" y="4908607"/>
            <a:ext cx="1" cy="5629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10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anim calcmode="lin" valueType="num">
                                      <p:cBhvr>
                                        <p:cTn id="55" dur="1000" fill="hold"/>
                                        <p:tgtEl>
                                          <p:spTgt spid="17"/>
                                        </p:tgtEl>
                                        <p:attrNameLst>
                                          <p:attrName>ppt_x</p:attrName>
                                        </p:attrNameLst>
                                      </p:cBhvr>
                                      <p:tavLst>
                                        <p:tav tm="0">
                                          <p:val>
                                            <p:strVal val="#ppt_x"/>
                                          </p:val>
                                        </p:tav>
                                        <p:tav tm="100000">
                                          <p:val>
                                            <p:strVal val="#ppt_x"/>
                                          </p:val>
                                        </p:tav>
                                      </p:tavLst>
                                    </p:anim>
                                    <p:anim calcmode="lin" valueType="num">
                                      <p:cBhvr>
                                        <p:cTn id="56" dur="1000" fill="hold"/>
                                        <p:tgtEl>
                                          <p:spTgt spid="17"/>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anim calcmode="lin" valueType="num">
                                      <p:cBhvr>
                                        <p:cTn id="60" dur="1000" fill="hold"/>
                                        <p:tgtEl>
                                          <p:spTgt spid="11"/>
                                        </p:tgtEl>
                                        <p:attrNameLst>
                                          <p:attrName>ppt_x</p:attrName>
                                        </p:attrNameLst>
                                      </p:cBhvr>
                                      <p:tavLst>
                                        <p:tav tm="0">
                                          <p:val>
                                            <p:strVal val="#ppt_x"/>
                                          </p:val>
                                        </p:tav>
                                        <p:tav tm="100000">
                                          <p:val>
                                            <p:strVal val="#ppt_x"/>
                                          </p:val>
                                        </p:tav>
                                      </p:tavLst>
                                    </p:anim>
                                    <p:anim calcmode="lin" valueType="num">
                                      <p:cBhvr>
                                        <p:cTn id="6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500" fill="hold"/>
                                        <p:tgtEl>
                                          <p:spTgt spid="19"/>
                                        </p:tgtEl>
                                        <p:attrNameLst>
                                          <p:attrName>ppt_x</p:attrName>
                                        </p:attrNameLst>
                                      </p:cBhvr>
                                      <p:tavLst>
                                        <p:tav tm="0">
                                          <p:val>
                                            <p:strVal val="#ppt_x"/>
                                          </p:val>
                                        </p:tav>
                                        <p:tav tm="100000">
                                          <p:val>
                                            <p:strVal val="#ppt_x"/>
                                          </p:val>
                                        </p:tav>
                                      </p:tavLst>
                                    </p:anim>
                                    <p:anim calcmode="lin" valueType="num">
                                      <p:cBhvr additive="base">
                                        <p:cTn id="67" dur="500" fill="hold"/>
                                        <p:tgtEl>
                                          <p:spTgt spid="19"/>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500" fill="hold"/>
                                        <p:tgtEl>
                                          <p:spTgt spid="18"/>
                                        </p:tgtEl>
                                        <p:attrNameLst>
                                          <p:attrName>ppt_x</p:attrName>
                                        </p:attrNameLst>
                                      </p:cBhvr>
                                      <p:tavLst>
                                        <p:tav tm="0">
                                          <p:val>
                                            <p:strVal val="#ppt_x"/>
                                          </p:val>
                                        </p:tav>
                                        <p:tav tm="100000">
                                          <p:val>
                                            <p:strVal val="#ppt_x"/>
                                          </p:val>
                                        </p:tav>
                                      </p:tavLst>
                                    </p:anim>
                                    <p:anim calcmode="lin" valueType="num">
                                      <p:cBhvr additive="base">
                                        <p:cTn id="77" dur="500" fill="hold"/>
                                        <p:tgtEl>
                                          <p:spTgt spid="18"/>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ppt_x"/>
                                          </p:val>
                                        </p:tav>
                                        <p:tav tm="100000">
                                          <p:val>
                                            <p:strVal val="#ppt_x"/>
                                          </p:val>
                                        </p:tav>
                                      </p:tavLst>
                                    </p:anim>
                                    <p:anim calcmode="lin" valueType="num">
                                      <p:cBhvr additive="base">
                                        <p:cTn id="8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E4B88-4BE9-466D-9E7E-C92E4B64153E}"/>
              </a:ext>
            </a:extLst>
          </p:cNvPr>
          <p:cNvSpPr>
            <a:spLocks noGrp="1"/>
          </p:cNvSpPr>
          <p:nvPr>
            <p:ph type="title"/>
          </p:nvPr>
        </p:nvSpPr>
        <p:spPr/>
        <p:txBody>
          <a:bodyPr/>
          <a:lstStyle/>
          <a:p>
            <a:r>
              <a:rPr lang="en-US" dirty="0"/>
              <a:t>QT Creator</a:t>
            </a:r>
            <a:endParaRPr lang="es-ES" dirty="0"/>
          </a:p>
        </p:txBody>
      </p:sp>
      <p:pic>
        <p:nvPicPr>
          <p:cNvPr id="5" name="Imagen 4">
            <a:extLst>
              <a:ext uri="{FF2B5EF4-FFF2-40B4-BE49-F238E27FC236}">
                <a16:creationId xmlns:a16="http://schemas.microsoft.com/office/drawing/2014/main" id="{8FE202A3-7526-44D4-8145-7E83758780E5}"/>
              </a:ext>
            </a:extLst>
          </p:cNvPr>
          <p:cNvPicPr/>
          <p:nvPr/>
        </p:nvPicPr>
        <p:blipFill rotWithShape="1">
          <a:blip r:embed="rId2"/>
          <a:srcRect b="62085"/>
          <a:stretch/>
        </p:blipFill>
        <p:spPr>
          <a:xfrm>
            <a:off x="6466983" y="1452848"/>
            <a:ext cx="5566814" cy="3618140"/>
          </a:xfrm>
          <a:prstGeom prst="rect">
            <a:avLst/>
          </a:prstGeom>
          <a:ln>
            <a:noFill/>
          </a:ln>
        </p:spPr>
      </p:pic>
      <p:sp>
        <p:nvSpPr>
          <p:cNvPr id="8" name="Rectángulo 7">
            <a:extLst>
              <a:ext uri="{FF2B5EF4-FFF2-40B4-BE49-F238E27FC236}">
                <a16:creationId xmlns:a16="http://schemas.microsoft.com/office/drawing/2014/main" id="{297442D3-BD3D-49C5-8CD4-F9B907304E16}"/>
              </a:ext>
            </a:extLst>
          </p:cNvPr>
          <p:cNvSpPr/>
          <p:nvPr/>
        </p:nvSpPr>
        <p:spPr>
          <a:xfrm>
            <a:off x="1139669" y="2089666"/>
            <a:ext cx="5485517"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0" u="none" strike="noStrike" kern="1200" cap="none" spc="0" normalizeH="0" baseline="0" noProof="0" dirty="0" err="1">
                <a:ln>
                  <a:noFill/>
                </a:ln>
                <a:solidFill>
                  <a:prstClr val="black"/>
                </a:solidFill>
                <a:effectLst/>
                <a:uLnTx/>
                <a:uFillTx/>
                <a:latin typeface="Calibri" panose="020F0502020204030204"/>
                <a:ea typeface="+mn-ea"/>
                <a:cs typeface="+mn-cs"/>
              </a:rPr>
              <a:t>Catkin</a:t>
            </a: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 Es el compilador del Sistema de ROS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Permite ajustar las Herramientas y librerías propias de ROS  para generar librerías de usuario y ejecutables de (NODOS) ROS.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El original Compilador solía ser ROSBUILD</a:t>
            </a:r>
          </a:p>
        </p:txBody>
      </p:sp>
      <p:sp>
        <p:nvSpPr>
          <p:cNvPr id="9" name="CuadroTexto 8">
            <a:extLst>
              <a:ext uri="{FF2B5EF4-FFF2-40B4-BE49-F238E27FC236}">
                <a16:creationId xmlns:a16="http://schemas.microsoft.com/office/drawing/2014/main" id="{BC43A477-E4AB-4902-B0D6-85E08F50DD79}"/>
              </a:ext>
            </a:extLst>
          </p:cNvPr>
          <p:cNvSpPr txBox="1"/>
          <p:nvPr/>
        </p:nvSpPr>
        <p:spPr>
          <a:xfrm>
            <a:off x="2592925" y="1720334"/>
            <a:ext cx="29738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black"/>
                </a:solidFill>
                <a:effectLst/>
                <a:uLnTx/>
                <a:uFillTx/>
                <a:latin typeface="Calibri" panose="020F0502020204030204"/>
                <a:ea typeface="+mn-ea"/>
                <a:cs typeface="+mn-cs"/>
              </a:rPr>
              <a:t>Compatibilidad con ROS</a:t>
            </a:r>
          </a:p>
        </p:txBody>
      </p:sp>
      <p:sp>
        <p:nvSpPr>
          <p:cNvPr id="10" name="Rectángulo 9">
            <a:extLst>
              <a:ext uri="{FF2B5EF4-FFF2-40B4-BE49-F238E27FC236}">
                <a16:creationId xmlns:a16="http://schemas.microsoft.com/office/drawing/2014/main" id="{4BAC485B-172E-470F-81E5-B79EBB45BC59}"/>
              </a:ext>
            </a:extLst>
          </p:cNvPr>
          <p:cNvSpPr/>
          <p:nvPr/>
        </p:nvSpPr>
        <p:spPr>
          <a:xfrm>
            <a:off x="9179923" y="2774599"/>
            <a:ext cx="18309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0" u="none" strike="noStrike" kern="1200" cap="none" spc="0" normalizeH="0" baseline="0" noProof="0" dirty="0">
                <a:ln>
                  <a:noFill/>
                </a:ln>
                <a:solidFill>
                  <a:prstClr val="white"/>
                </a:solidFill>
                <a:effectLst/>
                <a:uLnTx/>
                <a:uFillTx/>
                <a:latin typeface="Calibri" panose="020F0502020204030204"/>
                <a:ea typeface="+mn-ea"/>
                <a:cs typeface="+mn-cs"/>
              </a:rPr>
              <a:t>[Herramientas]</a:t>
            </a:r>
            <a:endPar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909BA5D4-09BD-45D8-A4A0-9A4BA13D133C}"/>
              </a:ext>
            </a:extLst>
          </p:cNvPr>
          <p:cNvSpPr/>
          <p:nvPr/>
        </p:nvSpPr>
        <p:spPr>
          <a:xfrm>
            <a:off x="8851819" y="3105328"/>
            <a:ext cx="2256504" cy="18476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Imagen 11">
            <a:extLst>
              <a:ext uri="{FF2B5EF4-FFF2-40B4-BE49-F238E27FC236}">
                <a16:creationId xmlns:a16="http://schemas.microsoft.com/office/drawing/2014/main" id="{7F09AEF6-98A9-4DA6-90A4-BB6118DEC8DF}"/>
              </a:ext>
            </a:extLst>
          </p:cNvPr>
          <p:cNvPicPr>
            <a:picLocks noChangeAspect="1"/>
          </p:cNvPicPr>
          <p:nvPr/>
        </p:nvPicPr>
        <p:blipFill>
          <a:blip r:embed="rId3"/>
          <a:stretch>
            <a:fillRect/>
          </a:stretch>
        </p:blipFill>
        <p:spPr>
          <a:xfrm>
            <a:off x="6455386" y="880240"/>
            <a:ext cx="5578411" cy="5977760"/>
          </a:xfrm>
          <a:prstGeom prst="rect">
            <a:avLst/>
          </a:prstGeom>
        </p:spPr>
      </p:pic>
      <p:pic>
        <p:nvPicPr>
          <p:cNvPr id="14" name="Imagen 13">
            <a:extLst>
              <a:ext uri="{FF2B5EF4-FFF2-40B4-BE49-F238E27FC236}">
                <a16:creationId xmlns:a16="http://schemas.microsoft.com/office/drawing/2014/main" id="{1820CB5F-74B6-4FC5-A751-70E2A5D2D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897" y="1494677"/>
            <a:ext cx="6556356" cy="4696870"/>
          </a:xfrm>
          <a:prstGeom prst="rect">
            <a:avLst/>
          </a:prstGeom>
        </p:spPr>
      </p:pic>
    </p:spTree>
    <p:extLst>
      <p:ext uri="{BB962C8B-B14F-4D97-AF65-F5344CB8AC3E}">
        <p14:creationId xmlns:p14="http://schemas.microsoft.com/office/powerpoint/2010/main" val="345923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41A18F-ED84-43EE-9157-67BD30C10A2F}"/>
              </a:ext>
            </a:extLst>
          </p:cNvPr>
          <p:cNvSpPr>
            <a:spLocks noGrp="1"/>
          </p:cNvSpPr>
          <p:nvPr>
            <p:ph type="title"/>
          </p:nvPr>
        </p:nvSpPr>
        <p:spPr/>
        <p:txBody>
          <a:bodyPr/>
          <a:lstStyle/>
          <a:p>
            <a:r>
              <a:rPr lang="en-US" dirty="0" err="1"/>
              <a:t>Librerias</a:t>
            </a:r>
            <a:endParaRPr lang="es-ES" dirty="0"/>
          </a:p>
        </p:txBody>
      </p:sp>
      <p:pic>
        <p:nvPicPr>
          <p:cNvPr id="10242" name="Picture 2" descr="Screenshot from 2018-01-30 00-28-19.png">
            <a:extLst>
              <a:ext uri="{FF2B5EF4-FFF2-40B4-BE49-F238E27FC236}">
                <a16:creationId xmlns:a16="http://schemas.microsoft.com/office/drawing/2014/main" id="{8FE32E39-71AD-41E6-8AE2-EC704A3D071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804" r="37448" b="54489"/>
          <a:stretch/>
        </p:blipFill>
        <p:spPr bwMode="auto">
          <a:xfrm>
            <a:off x="834872" y="1437595"/>
            <a:ext cx="5875644" cy="398281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26978924-199B-4ACD-A901-F6E507A1454D}"/>
              </a:ext>
            </a:extLst>
          </p:cNvPr>
          <p:cNvSpPr/>
          <p:nvPr/>
        </p:nvSpPr>
        <p:spPr>
          <a:xfrm>
            <a:off x="1510761" y="1574271"/>
            <a:ext cx="150874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s-NI" sz="1800" b="1" i="0" u="none" strike="noStrike" kern="1200" cap="none" spc="0" normalizeH="0" baseline="0" noProof="0" dirty="0" err="1">
                <a:ln>
                  <a:noFill/>
                </a:ln>
                <a:solidFill>
                  <a:prstClr val="white"/>
                </a:solidFill>
                <a:effectLst/>
                <a:uLnTx/>
                <a:uFillTx/>
                <a:latin typeface="Calibri" panose="020F0502020204030204"/>
                <a:ea typeface="+mn-ea"/>
                <a:cs typeface="+mn-cs"/>
              </a:rPr>
              <a:t>QTWidgets</a:t>
            </a:r>
            <a:r>
              <a:rPr kumimoji="0" lang="es-NI" sz="1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ángulo 5">
            <a:extLst>
              <a:ext uri="{FF2B5EF4-FFF2-40B4-BE49-F238E27FC236}">
                <a16:creationId xmlns:a16="http://schemas.microsoft.com/office/drawing/2014/main" id="{644B2294-9AFA-4CDF-B790-00E5F2DCB905}"/>
              </a:ext>
            </a:extLst>
          </p:cNvPr>
          <p:cNvSpPr/>
          <p:nvPr/>
        </p:nvSpPr>
        <p:spPr>
          <a:xfrm>
            <a:off x="1182657" y="1905000"/>
            <a:ext cx="2256504" cy="18476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ángulo 6">
            <a:extLst>
              <a:ext uri="{FF2B5EF4-FFF2-40B4-BE49-F238E27FC236}">
                <a16:creationId xmlns:a16="http://schemas.microsoft.com/office/drawing/2014/main" id="{1E8CF182-D865-47A7-B217-07A65974A1EB}"/>
              </a:ext>
            </a:extLst>
          </p:cNvPr>
          <p:cNvSpPr/>
          <p:nvPr/>
        </p:nvSpPr>
        <p:spPr>
          <a:xfrm>
            <a:off x="3573090" y="3492476"/>
            <a:ext cx="161614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0" u="none" strike="noStrike" kern="1200" cap="none" spc="0" normalizeH="0" baseline="0" noProof="0" dirty="0">
                <a:ln>
                  <a:noFill/>
                </a:ln>
                <a:solidFill>
                  <a:prstClr val="white"/>
                </a:solidFill>
                <a:effectLst/>
                <a:uLnTx/>
                <a:uFillTx/>
                <a:latin typeface="Calibri" panose="020F0502020204030204"/>
                <a:ea typeface="+mn-ea"/>
                <a:cs typeface="+mn-cs"/>
              </a:rPr>
              <a:t>[RVIZ Library]</a:t>
            </a:r>
            <a:endPar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ángulo 7">
            <a:extLst>
              <a:ext uri="{FF2B5EF4-FFF2-40B4-BE49-F238E27FC236}">
                <a16:creationId xmlns:a16="http://schemas.microsoft.com/office/drawing/2014/main" id="{96204C0F-0464-4912-B9CF-847296DC7B61}"/>
              </a:ext>
            </a:extLst>
          </p:cNvPr>
          <p:cNvSpPr/>
          <p:nvPr/>
        </p:nvSpPr>
        <p:spPr>
          <a:xfrm>
            <a:off x="1182657" y="3861808"/>
            <a:ext cx="4171008" cy="128089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Imagen 3">
            <a:extLst>
              <a:ext uri="{FF2B5EF4-FFF2-40B4-BE49-F238E27FC236}">
                <a16:creationId xmlns:a16="http://schemas.microsoft.com/office/drawing/2014/main" id="{76669B58-2EB7-41A1-8AFB-7092BD7848AA}"/>
              </a:ext>
            </a:extLst>
          </p:cNvPr>
          <p:cNvPicPr>
            <a:picLocks noChangeAspect="1"/>
          </p:cNvPicPr>
          <p:nvPr/>
        </p:nvPicPr>
        <p:blipFill rotWithShape="1">
          <a:blip r:embed="rId3"/>
          <a:srcRect r="85959" b="-7087"/>
          <a:stretch/>
        </p:blipFill>
        <p:spPr>
          <a:xfrm>
            <a:off x="5346462" y="2861187"/>
            <a:ext cx="1388223" cy="1097722"/>
          </a:xfrm>
          <a:prstGeom prst="rect">
            <a:avLst/>
          </a:prstGeom>
        </p:spPr>
      </p:pic>
      <p:pic>
        <p:nvPicPr>
          <p:cNvPr id="10" name="Marcador de contenido 4">
            <a:extLst>
              <a:ext uri="{FF2B5EF4-FFF2-40B4-BE49-F238E27FC236}">
                <a16:creationId xmlns:a16="http://schemas.microsoft.com/office/drawing/2014/main" id="{A87CECC4-BD72-428A-A281-871ECD688DD9}"/>
              </a:ext>
            </a:extLst>
          </p:cNvPr>
          <p:cNvPicPr/>
          <p:nvPr/>
        </p:nvPicPr>
        <p:blipFill>
          <a:blip r:embed="rId4"/>
          <a:stretch/>
        </p:blipFill>
        <p:spPr>
          <a:xfrm>
            <a:off x="687388" y="1278466"/>
            <a:ext cx="9945014" cy="5360886"/>
          </a:xfrm>
          <a:prstGeom prst="rect">
            <a:avLst/>
          </a:prstGeom>
          <a:ln>
            <a:noFill/>
          </a:ln>
        </p:spPr>
      </p:pic>
      <p:sp>
        <p:nvSpPr>
          <p:cNvPr id="11" name="Rectángulo 10">
            <a:extLst>
              <a:ext uri="{FF2B5EF4-FFF2-40B4-BE49-F238E27FC236}">
                <a16:creationId xmlns:a16="http://schemas.microsoft.com/office/drawing/2014/main" id="{691C93C3-5DA2-475D-A959-0D2D0741A015}"/>
              </a:ext>
            </a:extLst>
          </p:cNvPr>
          <p:cNvSpPr/>
          <p:nvPr/>
        </p:nvSpPr>
        <p:spPr>
          <a:xfrm>
            <a:off x="2148181" y="1550209"/>
            <a:ext cx="15039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1800" b="1" i="0" u="none" strike="noStrike" kern="1200" cap="none" spc="0" normalizeH="0" baseline="0" noProof="0" dirty="0">
                <a:ln>
                  <a:noFill/>
                </a:ln>
                <a:solidFill>
                  <a:srgbClr val="C00000"/>
                </a:solidFill>
                <a:effectLst/>
                <a:uLnTx/>
                <a:uFillTx/>
                <a:latin typeface="Calibri" panose="020F0502020204030204"/>
                <a:ea typeface="+mn-ea"/>
                <a:cs typeface="+mn-cs"/>
              </a:rPr>
              <a:t>QT WIDGETS</a:t>
            </a:r>
            <a:endParaRPr kumimoji="0" lang="es-ES"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E2CCF00A-7270-4C28-AB0A-B8C9769F32E3}"/>
              </a:ext>
            </a:extLst>
          </p:cNvPr>
          <p:cNvSpPr/>
          <p:nvPr/>
        </p:nvSpPr>
        <p:spPr>
          <a:xfrm>
            <a:off x="6770405" y="3518012"/>
            <a:ext cx="3119962"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NI" sz="4400" b="1" i="0" u="none" strike="noStrike" kern="1200" cap="none" spc="0" normalizeH="0" baseline="0" noProof="0" dirty="0">
                <a:ln>
                  <a:noFill/>
                </a:ln>
                <a:solidFill>
                  <a:prstClr val="white"/>
                </a:solidFill>
                <a:effectLst/>
                <a:uLnTx/>
                <a:uFillTx/>
                <a:latin typeface="Calibri" panose="020F0502020204030204"/>
                <a:ea typeface="+mn-ea"/>
                <a:cs typeface="+mn-cs"/>
              </a:rPr>
              <a:t>RVIZ Panel</a:t>
            </a:r>
            <a:endPar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7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242"/>
                                        </p:tgtEl>
                                        <p:attrNameLst>
                                          <p:attrName>style.visibility</p:attrName>
                                        </p:attrNameLst>
                                      </p:cBhvr>
                                      <p:to>
                                        <p:strVal val="visible"/>
                                      </p:to>
                                    </p:set>
                                    <p:animEffect transition="in" filter="fade">
                                      <p:cBhvr>
                                        <p:cTn id="19" dur="500"/>
                                        <p:tgtEl>
                                          <p:spTgt spid="102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par>
                                <p:cTn id="28" presetID="14" presetClass="entr" presetSubtype="1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randombar(horizont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creenshot from 2018-01-30 00-28-44.png">
            <a:extLst>
              <a:ext uri="{FF2B5EF4-FFF2-40B4-BE49-F238E27FC236}">
                <a16:creationId xmlns:a16="http://schemas.microsoft.com/office/drawing/2014/main" id="{AA28C572-0768-40DF-839F-F4496B3B593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121" r="48202" b="41317"/>
          <a:stretch/>
        </p:blipFill>
        <p:spPr bwMode="auto">
          <a:xfrm>
            <a:off x="1002890" y="1416955"/>
            <a:ext cx="4070554" cy="5230256"/>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9065988F-C88F-4A6A-AC35-34675DF0EB2F}"/>
              </a:ext>
            </a:extLst>
          </p:cNvPr>
          <p:cNvSpPr txBox="1">
            <a:spLocks/>
          </p:cNvSpPr>
          <p:nvPr/>
        </p:nvSpPr>
        <p:spPr>
          <a:xfrm>
            <a:off x="2745325" y="7765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lumMod val="85000"/>
                    <a:lumOff val="15000"/>
                  </a:prstClr>
                </a:solidFill>
                <a:effectLst/>
                <a:uLnTx/>
                <a:uFillTx/>
                <a:latin typeface="Calibri Light" panose="020F0302020204030204"/>
                <a:ea typeface="+mj-ea"/>
                <a:cs typeface="+mj-cs"/>
              </a:rPr>
              <a:t>Librerias</a:t>
            </a:r>
            <a:endParaRPr kumimoji="0" lang="es-ES" sz="36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j-ea"/>
              <a:cs typeface="+mj-cs"/>
            </a:endParaRPr>
          </a:p>
        </p:txBody>
      </p:sp>
      <p:pic>
        <p:nvPicPr>
          <p:cNvPr id="6" name="Imagen 5">
            <a:extLst>
              <a:ext uri="{FF2B5EF4-FFF2-40B4-BE49-F238E27FC236}">
                <a16:creationId xmlns:a16="http://schemas.microsoft.com/office/drawing/2014/main" id="{75CB201D-8A09-436E-A209-C2DEFF935E69}"/>
              </a:ext>
            </a:extLst>
          </p:cNvPr>
          <p:cNvPicPr>
            <a:picLocks noChangeAspect="1"/>
          </p:cNvPicPr>
          <p:nvPr/>
        </p:nvPicPr>
        <p:blipFill>
          <a:blip r:embed="rId3"/>
          <a:stretch>
            <a:fillRect/>
          </a:stretch>
        </p:blipFill>
        <p:spPr>
          <a:xfrm>
            <a:off x="1002890" y="2035277"/>
            <a:ext cx="4070554" cy="1066800"/>
          </a:xfrm>
          <a:prstGeom prst="rect">
            <a:avLst/>
          </a:prstGeom>
        </p:spPr>
      </p:pic>
      <p:graphicFrame>
        <p:nvGraphicFramePr>
          <p:cNvPr id="7" name="Diagrama 6">
            <a:extLst>
              <a:ext uri="{FF2B5EF4-FFF2-40B4-BE49-F238E27FC236}">
                <a16:creationId xmlns:a16="http://schemas.microsoft.com/office/drawing/2014/main" id="{E5200393-9C1A-42D9-816C-972459092F5B}"/>
              </a:ext>
            </a:extLst>
          </p:cNvPr>
          <p:cNvGraphicFramePr/>
          <p:nvPr>
            <p:extLst/>
          </p:nvPr>
        </p:nvGraphicFramePr>
        <p:xfrm>
          <a:off x="3934542" y="104659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270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C9558D7-91E9-434C-97D1-E0AA8B8E5A69}"/>
                                            </p:graphic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graphicEl>
                                              <a:dgm id="{2A2359D2-C485-4CF4-A3CF-CBE41486C152}"/>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graphicEl>
                                              <a:dgm id="{25AA124A-F173-47ED-9571-79A8B4C4D235}"/>
                                            </p:graphic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
                                            <p:graphicEl>
                                              <a:dgm id="{FD412474-522B-4F5D-9326-AC87DD9E46C3}"/>
                                            </p:graphic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graphicEl>
                                              <a:dgm id="{5041FC46-46CB-4D48-9E01-8C2B54508F8E}"/>
                                            </p:graphic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
                                            <p:graphicEl>
                                              <a:dgm id="{5347852B-C85E-411F-9DC5-3C8ACD50F956}"/>
                                            </p:graphic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
                                            <p:graphicEl>
                                              <a:dgm id="{DF48B690-FBD8-45E5-AC26-CA4BDB077B4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649ABD-6B1A-4202-82C1-AFAC79BA47EE}"/>
              </a:ext>
            </a:extLst>
          </p:cNvPr>
          <p:cNvSpPr>
            <a:spLocks noGrp="1"/>
          </p:cNvSpPr>
          <p:nvPr>
            <p:ph type="title"/>
          </p:nvPr>
        </p:nvSpPr>
        <p:spPr/>
        <p:txBody>
          <a:bodyPr/>
          <a:lstStyle/>
          <a:p>
            <a:r>
              <a:rPr lang="en-US" dirty="0"/>
              <a:t>ROS NODE GUI</a:t>
            </a:r>
            <a:endParaRPr lang="es-ES" dirty="0"/>
          </a:p>
        </p:txBody>
      </p:sp>
      <p:sp>
        <p:nvSpPr>
          <p:cNvPr id="4" name="Rectángulo: esquinas redondeadas 3">
            <a:extLst>
              <a:ext uri="{FF2B5EF4-FFF2-40B4-BE49-F238E27FC236}">
                <a16:creationId xmlns:a16="http://schemas.microsoft.com/office/drawing/2014/main" id="{2F2CAC4D-4137-490D-826B-DE05B3EF307B}"/>
              </a:ext>
            </a:extLst>
          </p:cNvPr>
          <p:cNvSpPr/>
          <p:nvPr/>
        </p:nvSpPr>
        <p:spPr>
          <a:xfrm>
            <a:off x="3996813" y="1905000"/>
            <a:ext cx="4984955" cy="3170904"/>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F9108B14-38CE-4A4A-BBB3-E91E73074F63}"/>
              </a:ext>
            </a:extLst>
          </p:cNvPr>
          <p:cNvSpPr txBox="1"/>
          <p:nvPr/>
        </p:nvSpPr>
        <p:spPr>
          <a:xfrm>
            <a:off x="5220930" y="1535668"/>
            <a:ext cx="23449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robot_editor</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oble onda 7">
            <a:extLst>
              <a:ext uri="{FF2B5EF4-FFF2-40B4-BE49-F238E27FC236}">
                <a16:creationId xmlns:a16="http://schemas.microsoft.com/office/drawing/2014/main" id="{4C2116C1-05BD-4961-8ACC-BFFACC02B658}"/>
              </a:ext>
            </a:extLst>
          </p:cNvPr>
          <p:cNvSpPr/>
          <p:nvPr/>
        </p:nvSpPr>
        <p:spPr>
          <a:xfrm>
            <a:off x="5299588" y="2274332"/>
            <a:ext cx="2064774" cy="737658"/>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Parámetros JOINT </a:t>
            </a:r>
            <a:r>
              <a:rPr kumimoji="0" lang="es-NI" sz="1800" b="0" i="0" u="none" strike="noStrike" kern="1200" cap="none" spc="0" normalizeH="0" baseline="0" noProof="0" dirty="0" err="1">
                <a:ln>
                  <a:noFill/>
                </a:ln>
                <a:solidFill>
                  <a:prstClr val="white"/>
                </a:solidFill>
                <a:effectLst/>
                <a:uLnTx/>
                <a:uFillTx/>
                <a:latin typeface="Calibri" panose="020F0502020204030204"/>
                <a:ea typeface="+mn-ea"/>
                <a:cs typeface="+mn-cs"/>
              </a:rPr>
              <a:t>Name</a:t>
            </a:r>
            <a:endPar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Doble onda 8">
            <a:extLst>
              <a:ext uri="{FF2B5EF4-FFF2-40B4-BE49-F238E27FC236}">
                <a16:creationId xmlns:a16="http://schemas.microsoft.com/office/drawing/2014/main" id="{EF332D67-AD47-4721-9A33-EE0979588207}"/>
              </a:ext>
            </a:extLst>
          </p:cNvPr>
          <p:cNvSpPr/>
          <p:nvPr/>
        </p:nvSpPr>
        <p:spPr>
          <a:xfrm>
            <a:off x="5299588" y="3267269"/>
            <a:ext cx="2064774" cy="737658"/>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Parámetros MODEL URDF</a:t>
            </a:r>
          </a:p>
        </p:txBody>
      </p:sp>
      <p:sp>
        <p:nvSpPr>
          <p:cNvPr id="10" name="Doble onda 9">
            <a:extLst>
              <a:ext uri="{FF2B5EF4-FFF2-40B4-BE49-F238E27FC236}">
                <a16:creationId xmlns:a16="http://schemas.microsoft.com/office/drawing/2014/main" id="{53631815-316A-4FD2-8BAA-8FB7A097D2A7}"/>
              </a:ext>
            </a:extLst>
          </p:cNvPr>
          <p:cNvSpPr/>
          <p:nvPr/>
        </p:nvSpPr>
        <p:spPr>
          <a:xfrm>
            <a:off x="5299588" y="4172685"/>
            <a:ext cx="2064774" cy="737658"/>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Parámetros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rPr>
              <a:t> LINK </a:t>
            </a:r>
            <a:r>
              <a:rPr kumimoji="0" lang="es-NI" sz="1800" b="0" i="0" u="none" strike="noStrike" kern="1200" cap="none" spc="0" normalizeH="0" baseline="0" noProof="0" dirty="0" err="1">
                <a:ln>
                  <a:noFill/>
                </a:ln>
                <a:solidFill>
                  <a:prstClr val="white"/>
                </a:solidFill>
                <a:effectLst/>
                <a:uLnTx/>
                <a:uFillTx/>
                <a:latin typeface="Calibri" panose="020F0502020204030204"/>
                <a:ea typeface="+mn-ea"/>
                <a:cs typeface="+mn-cs"/>
              </a:rPr>
              <a:t>Name</a:t>
            </a:r>
            <a:endParaRPr kumimoji="0" lang="es-NI"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E2197BF9-078B-4EF1-88E1-8700784B6008}"/>
              </a:ext>
            </a:extLst>
          </p:cNvPr>
          <p:cNvSpPr/>
          <p:nvPr/>
        </p:nvSpPr>
        <p:spPr>
          <a:xfrm>
            <a:off x="9571703" y="171402"/>
            <a:ext cx="2344994" cy="2144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ROSCORE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MASTER</a:t>
            </a:r>
            <a:endPar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 name="Conector recto de flecha 12">
            <a:extLst>
              <a:ext uri="{FF2B5EF4-FFF2-40B4-BE49-F238E27FC236}">
                <a16:creationId xmlns:a16="http://schemas.microsoft.com/office/drawing/2014/main" id="{2BAF22CD-3C4B-40FB-9850-570C991BA333}"/>
              </a:ext>
            </a:extLst>
          </p:cNvPr>
          <p:cNvCxnSpPr/>
          <p:nvPr/>
        </p:nvCxnSpPr>
        <p:spPr>
          <a:xfrm flipV="1">
            <a:off x="8819101" y="1432429"/>
            <a:ext cx="737419" cy="4891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8887B4FD-319C-4D91-8DA6-AABAD9713747}"/>
              </a:ext>
            </a:extLst>
          </p:cNvPr>
          <p:cNvCxnSpPr>
            <a:cxnSpLocks/>
          </p:cNvCxnSpPr>
          <p:nvPr/>
        </p:nvCxnSpPr>
        <p:spPr>
          <a:xfrm flipH="1">
            <a:off x="9085777" y="1978240"/>
            <a:ext cx="704694" cy="3794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290" name="Picture 2" descr="Screenshot from 2018-01-30 00-26-59.png">
            <a:extLst>
              <a:ext uri="{FF2B5EF4-FFF2-40B4-BE49-F238E27FC236}">
                <a16:creationId xmlns:a16="http://schemas.microsoft.com/office/drawing/2014/main" id="{09ED6921-96C6-44D9-8D71-612A7A74EA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86" t="27768" r="46714" b="54452"/>
          <a:stretch/>
        </p:blipFill>
        <p:spPr bwMode="auto">
          <a:xfrm>
            <a:off x="217485" y="4767436"/>
            <a:ext cx="3682079" cy="1466454"/>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CA98A336-9D0C-4B8B-A390-5788A39FE341}"/>
              </a:ext>
            </a:extLst>
          </p:cNvPr>
          <p:cNvPicPr>
            <a:picLocks noChangeAspect="1"/>
          </p:cNvPicPr>
          <p:nvPr/>
        </p:nvPicPr>
        <p:blipFill>
          <a:blip r:embed="rId3"/>
          <a:stretch>
            <a:fillRect/>
          </a:stretch>
        </p:blipFill>
        <p:spPr>
          <a:xfrm>
            <a:off x="466659" y="2404143"/>
            <a:ext cx="3215523" cy="2146639"/>
          </a:xfrm>
          <a:prstGeom prst="rect">
            <a:avLst/>
          </a:prstGeom>
        </p:spPr>
      </p:pic>
    </p:spTree>
    <p:extLst>
      <p:ext uri="{BB962C8B-B14F-4D97-AF65-F5344CB8AC3E}">
        <p14:creationId xmlns:p14="http://schemas.microsoft.com/office/powerpoint/2010/main" val="377421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290"/>
                                        </p:tgtEl>
                                        <p:attrNameLst>
                                          <p:attrName>style.visibility</p:attrName>
                                        </p:attrNameLst>
                                      </p:cBhvr>
                                      <p:to>
                                        <p:strVal val="visible"/>
                                      </p:to>
                                    </p:set>
                                    <p:animEffect transition="in" filter="fade">
                                      <p:cBhvr>
                                        <p:cTn id="43" dur="500"/>
                                        <p:tgtEl>
                                          <p:spTgt spid="12290"/>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D20A2F-94F1-40CE-8CE9-81524BFE9BA9}"/>
              </a:ext>
            </a:extLst>
          </p:cNvPr>
          <p:cNvSpPr>
            <a:spLocks noGrp="1"/>
          </p:cNvSpPr>
          <p:nvPr>
            <p:ph type="title"/>
          </p:nvPr>
        </p:nvSpPr>
        <p:spPr/>
        <p:txBody>
          <a:bodyPr/>
          <a:lstStyle/>
          <a:p>
            <a:r>
              <a:rPr lang="en-US" dirty="0"/>
              <a:t>GUI KDL </a:t>
            </a:r>
            <a:r>
              <a:rPr lang="en-US" dirty="0" err="1"/>
              <a:t>Fordward</a:t>
            </a:r>
            <a:r>
              <a:rPr lang="en-US" dirty="0"/>
              <a:t> Kinematics</a:t>
            </a:r>
            <a:endParaRPr lang="es-ES" dirty="0"/>
          </a:p>
        </p:txBody>
      </p:sp>
      <p:pic>
        <p:nvPicPr>
          <p:cNvPr id="7" name="Picture 2" descr="Screenshot from 2018-01-30 00-28-44.png">
            <a:extLst>
              <a:ext uri="{FF2B5EF4-FFF2-40B4-BE49-F238E27FC236}">
                <a16:creationId xmlns:a16="http://schemas.microsoft.com/office/drawing/2014/main" id="{44C432BB-3A0F-47BB-A58F-6D261AE739F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121" t="20009" r="48202" b="45691"/>
          <a:stretch/>
        </p:blipFill>
        <p:spPr bwMode="auto">
          <a:xfrm>
            <a:off x="8121446" y="1445341"/>
            <a:ext cx="4070554" cy="30570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sultado de imagen para kdl orocos dh">
            <a:extLst>
              <a:ext uri="{FF2B5EF4-FFF2-40B4-BE49-F238E27FC236}">
                <a16:creationId xmlns:a16="http://schemas.microsoft.com/office/drawing/2014/main" id="{145DBB88-0314-4B70-8258-F6B769BF1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194" y="1727171"/>
            <a:ext cx="3752850" cy="47339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a 5">
            <a:extLst>
              <a:ext uri="{FF2B5EF4-FFF2-40B4-BE49-F238E27FC236}">
                <a16:creationId xmlns:a16="http://schemas.microsoft.com/office/drawing/2014/main" id="{B8C8F4F8-A2D0-4ABB-B0CA-EC37429930FD}"/>
              </a:ext>
            </a:extLst>
          </p:cNvPr>
          <p:cNvGraphicFramePr/>
          <p:nvPr>
            <p:extLst/>
          </p:nvPr>
        </p:nvGraphicFramePr>
        <p:xfrm>
          <a:off x="2512961" y="1264555"/>
          <a:ext cx="7166077" cy="4840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314" name="Picture 2" descr="Screenshot from 2018-01-27 23-25-04.png">
            <a:extLst>
              <a:ext uri="{FF2B5EF4-FFF2-40B4-BE49-F238E27FC236}">
                <a16:creationId xmlns:a16="http://schemas.microsoft.com/office/drawing/2014/main" id="{0AB23109-6BAA-4F4F-9D5D-2A318D370CB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475" t="50203" r="76169"/>
          <a:stretch/>
        </p:blipFill>
        <p:spPr bwMode="auto">
          <a:xfrm>
            <a:off x="8121445" y="1428136"/>
            <a:ext cx="4070554" cy="542876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creenshot from 2018-01-30 00-16-44.png">
            <a:extLst>
              <a:ext uri="{FF2B5EF4-FFF2-40B4-BE49-F238E27FC236}">
                <a16:creationId xmlns:a16="http://schemas.microsoft.com/office/drawing/2014/main" id="{75D19A44-4A14-48F8-8187-3633A0CFEC9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03" t="48171" r="70605"/>
          <a:stretch/>
        </p:blipFill>
        <p:spPr bwMode="auto">
          <a:xfrm>
            <a:off x="8121444" y="1398791"/>
            <a:ext cx="4462526" cy="534524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Screenshot from 2018-01-30 00-16-44.png">
            <a:extLst>
              <a:ext uri="{FF2B5EF4-FFF2-40B4-BE49-F238E27FC236}">
                <a16:creationId xmlns:a16="http://schemas.microsoft.com/office/drawing/2014/main" id="{49B6F45A-8C4F-4BEE-A360-4A930C1592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2193" y="1182928"/>
            <a:ext cx="11349807" cy="564417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D92FCB2D-CE3F-471D-BDD7-10A9A6D9F76C}"/>
              </a:ext>
            </a:extLst>
          </p:cNvPr>
          <p:cNvSpPr/>
          <p:nvPr/>
        </p:nvSpPr>
        <p:spPr>
          <a:xfrm>
            <a:off x="4232787" y="4380271"/>
            <a:ext cx="1863213" cy="20808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Cinematica</a:t>
            </a:r>
            <a:endPar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96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graphicEl>
                                              <a:dgm id="{22EEFEF9-6038-4774-AE83-17C864B31436}"/>
                                            </p:graphicEl>
                                          </p:spTgt>
                                        </p:tgtEl>
                                        <p:attrNameLst>
                                          <p:attrName>style.visibility</p:attrName>
                                        </p:attrNameLst>
                                      </p:cBhvr>
                                      <p:to>
                                        <p:strVal val="visible"/>
                                      </p:to>
                                    </p:set>
                                    <p:animEffect transition="in" filter="wipe(down)">
                                      <p:cBhvr>
                                        <p:cTn id="19" dur="500"/>
                                        <p:tgtEl>
                                          <p:spTgt spid="6">
                                            <p:graphicEl>
                                              <a:dgm id="{22EEFEF9-6038-4774-AE83-17C864B31436}"/>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graphicEl>
                                              <a:dgm id="{B4FC0D02-3F41-4A05-97C2-E25D17C1AB26}"/>
                                            </p:graphicEl>
                                          </p:spTgt>
                                        </p:tgtEl>
                                        <p:attrNameLst>
                                          <p:attrName>style.visibility</p:attrName>
                                        </p:attrNameLst>
                                      </p:cBhvr>
                                      <p:to>
                                        <p:strVal val="visible"/>
                                      </p:to>
                                    </p:set>
                                    <p:animEffect transition="in" filter="wipe(down)">
                                      <p:cBhvr>
                                        <p:cTn id="22" dur="500"/>
                                        <p:tgtEl>
                                          <p:spTgt spid="6">
                                            <p:graphicEl>
                                              <a:dgm id="{B4FC0D02-3F41-4A05-97C2-E25D17C1AB2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graphicEl>
                                              <a:dgm id="{E61AE209-3B8C-4866-BE3A-C608CB947998}"/>
                                            </p:graphicEl>
                                          </p:spTgt>
                                        </p:tgtEl>
                                        <p:attrNameLst>
                                          <p:attrName>style.visibility</p:attrName>
                                        </p:attrNameLst>
                                      </p:cBhvr>
                                      <p:to>
                                        <p:strVal val="visible"/>
                                      </p:to>
                                    </p:set>
                                    <p:animEffect transition="in" filter="wipe(down)">
                                      <p:cBhvr>
                                        <p:cTn id="27" dur="500"/>
                                        <p:tgtEl>
                                          <p:spTgt spid="6">
                                            <p:graphicEl>
                                              <a:dgm id="{E61AE209-3B8C-4866-BE3A-C608CB947998}"/>
                                            </p:graphic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
                                            <p:graphicEl>
                                              <a:dgm id="{37C7445E-56B4-41C3-AC08-2BFD7C6713D6}"/>
                                            </p:graphicEl>
                                          </p:spTgt>
                                        </p:tgtEl>
                                        <p:attrNameLst>
                                          <p:attrName>style.visibility</p:attrName>
                                        </p:attrNameLst>
                                      </p:cBhvr>
                                      <p:to>
                                        <p:strVal val="visible"/>
                                      </p:to>
                                    </p:set>
                                    <p:animEffect transition="in" filter="wipe(down)">
                                      <p:cBhvr>
                                        <p:cTn id="30" dur="500"/>
                                        <p:tgtEl>
                                          <p:spTgt spid="6">
                                            <p:graphicEl>
                                              <a:dgm id="{37C7445E-56B4-41C3-AC08-2BFD7C6713D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graphicEl>
                                              <a:dgm id="{A3F6792E-90B8-468E-9BB0-0F3D98D2CAAF}"/>
                                            </p:graphicEl>
                                          </p:spTgt>
                                        </p:tgtEl>
                                        <p:attrNameLst>
                                          <p:attrName>style.visibility</p:attrName>
                                        </p:attrNameLst>
                                      </p:cBhvr>
                                      <p:to>
                                        <p:strVal val="visible"/>
                                      </p:to>
                                    </p:set>
                                    <p:animEffect transition="in" filter="wipe(down)">
                                      <p:cBhvr>
                                        <p:cTn id="35" dur="500"/>
                                        <p:tgtEl>
                                          <p:spTgt spid="6">
                                            <p:graphicEl>
                                              <a:dgm id="{A3F6792E-90B8-468E-9BB0-0F3D98D2CAAF}"/>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
                                            <p:graphicEl>
                                              <a:dgm id="{515E3595-0790-4063-A423-FA4370B4B78E}"/>
                                            </p:graphicEl>
                                          </p:spTgt>
                                        </p:tgtEl>
                                        <p:attrNameLst>
                                          <p:attrName>style.visibility</p:attrName>
                                        </p:attrNameLst>
                                      </p:cBhvr>
                                      <p:to>
                                        <p:strVal val="visible"/>
                                      </p:to>
                                    </p:set>
                                    <p:animEffect transition="in" filter="wipe(down)">
                                      <p:cBhvr>
                                        <p:cTn id="40" dur="500"/>
                                        <p:tgtEl>
                                          <p:spTgt spid="6">
                                            <p:graphicEl>
                                              <a:dgm id="{515E3595-0790-4063-A423-FA4370B4B78E}"/>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
                                            <p:graphicEl>
                                              <a:dgm id="{6C0F1351-300C-4FBD-9CE1-2A1E4E356802}"/>
                                            </p:graphicEl>
                                          </p:spTgt>
                                        </p:tgtEl>
                                        <p:attrNameLst>
                                          <p:attrName>style.visibility</p:attrName>
                                        </p:attrNameLst>
                                      </p:cBhvr>
                                      <p:to>
                                        <p:strVal val="visible"/>
                                      </p:to>
                                    </p:set>
                                    <p:animEffect transition="in" filter="wipe(down)">
                                      <p:cBhvr>
                                        <p:cTn id="43" dur="500"/>
                                        <p:tgtEl>
                                          <p:spTgt spid="6">
                                            <p:graphicEl>
                                              <a:dgm id="{6C0F1351-300C-4FBD-9CE1-2A1E4E356802}"/>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graphicEl>
                                              <a:dgm id="{A89B3369-4DBB-4DE7-992D-E7F0FBB37DEF}"/>
                                            </p:graphicEl>
                                          </p:spTgt>
                                        </p:tgtEl>
                                        <p:attrNameLst>
                                          <p:attrName>style.visibility</p:attrName>
                                        </p:attrNameLst>
                                      </p:cBhvr>
                                      <p:to>
                                        <p:strVal val="visible"/>
                                      </p:to>
                                    </p:set>
                                    <p:animEffect transition="in" filter="wipe(down)">
                                      <p:cBhvr>
                                        <p:cTn id="48" dur="500"/>
                                        <p:tgtEl>
                                          <p:spTgt spid="6">
                                            <p:graphicEl>
                                              <a:dgm id="{A89B3369-4DBB-4DE7-992D-E7F0FBB37DEF}"/>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
                                            <p:graphicEl>
                                              <a:dgm id="{A3BC6AFD-7E22-4548-A93E-53EBF586A933}"/>
                                            </p:graphicEl>
                                          </p:spTgt>
                                        </p:tgtEl>
                                        <p:attrNameLst>
                                          <p:attrName>style.visibility</p:attrName>
                                        </p:attrNameLst>
                                      </p:cBhvr>
                                      <p:to>
                                        <p:strVal val="visible"/>
                                      </p:to>
                                    </p:set>
                                    <p:animEffect transition="in" filter="wipe(down)">
                                      <p:cBhvr>
                                        <p:cTn id="53" dur="500"/>
                                        <p:tgtEl>
                                          <p:spTgt spid="6">
                                            <p:graphicEl>
                                              <a:dgm id="{A3BC6AFD-7E22-4548-A93E-53EBF586A933}"/>
                                            </p:graphicEl>
                                          </p:spTgt>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6">
                                            <p:graphicEl>
                                              <a:dgm id="{76D6CCF1-01FE-4D6D-9352-8AB50D720864}"/>
                                            </p:graphicEl>
                                          </p:spTgt>
                                        </p:tgtEl>
                                        <p:attrNameLst>
                                          <p:attrName>style.visibility</p:attrName>
                                        </p:attrNameLst>
                                      </p:cBhvr>
                                      <p:to>
                                        <p:strVal val="visible"/>
                                      </p:to>
                                    </p:set>
                                    <p:animEffect transition="in" filter="wipe(down)">
                                      <p:cBhvr>
                                        <p:cTn id="56" dur="500"/>
                                        <p:tgtEl>
                                          <p:spTgt spid="6">
                                            <p:graphicEl>
                                              <a:dgm id="{76D6CCF1-01FE-4D6D-9352-8AB50D720864}"/>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6">
                                            <p:graphicEl>
                                              <a:dgm id="{D4628CB9-5E12-40A5-8C30-52C2C5AFEFC8}"/>
                                            </p:graphicEl>
                                          </p:spTgt>
                                        </p:tgtEl>
                                        <p:attrNameLst>
                                          <p:attrName>style.visibility</p:attrName>
                                        </p:attrNameLst>
                                      </p:cBhvr>
                                      <p:to>
                                        <p:strVal val="visible"/>
                                      </p:to>
                                    </p:set>
                                    <p:animEffect transition="in" filter="wipe(down)">
                                      <p:cBhvr>
                                        <p:cTn id="61" dur="500"/>
                                        <p:tgtEl>
                                          <p:spTgt spid="6">
                                            <p:graphicEl>
                                              <a:dgm id="{D4628CB9-5E12-40A5-8C30-52C2C5AFEFC8}"/>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24" presetClass="emph" presetSubtype="0" fill="hold" grpId="1" nodeType="clickEffect">
                                  <p:stCondLst>
                                    <p:cond delay="0"/>
                                  </p:stCondLst>
                                  <p:childTnLst>
                                    <p:animClr clrSpc="hsl" dir="cw">
                                      <p:cBhvr override="childStyle">
                                        <p:cTn id="65" dur="500" fill="hold"/>
                                        <p:tgtEl>
                                          <p:spTgt spid="6">
                                            <p:graphicEl>
                                              <a:dgm id="{22EEFEF9-6038-4774-AE83-17C864B31436}"/>
                                            </p:graphicEl>
                                          </p:spTgt>
                                        </p:tgtEl>
                                        <p:attrNameLst>
                                          <p:attrName>style.color</p:attrName>
                                        </p:attrNameLst>
                                      </p:cBhvr>
                                      <p:by>
                                        <p:hsl h="0" s="-12549" l="-25098"/>
                                      </p:by>
                                    </p:animClr>
                                    <p:animClr clrSpc="hsl" dir="cw">
                                      <p:cBhvr>
                                        <p:cTn id="66" dur="500" fill="hold"/>
                                        <p:tgtEl>
                                          <p:spTgt spid="6">
                                            <p:graphicEl>
                                              <a:dgm id="{22EEFEF9-6038-4774-AE83-17C864B31436}"/>
                                            </p:graphicEl>
                                          </p:spTgt>
                                        </p:tgtEl>
                                        <p:attrNameLst>
                                          <p:attrName>fillcolor</p:attrName>
                                        </p:attrNameLst>
                                      </p:cBhvr>
                                      <p:by>
                                        <p:hsl h="0" s="-12549" l="-25098"/>
                                      </p:by>
                                    </p:animClr>
                                    <p:animClr clrSpc="hsl" dir="cw">
                                      <p:cBhvr>
                                        <p:cTn id="67" dur="500" fill="hold"/>
                                        <p:tgtEl>
                                          <p:spTgt spid="6">
                                            <p:graphicEl>
                                              <a:dgm id="{22EEFEF9-6038-4774-AE83-17C864B31436}"/>
                                            </p:graphicEl>
                                          </p:spTgt>
                                        </p:tgtEl>
                                        <p:attrNameLst>
                                          <p:attrName>stroke.color</p:attrName>
                                        </p:attrNameLst>
                                      </p:cBhvr>
                                      <p:by>
                                        <p:hsl h="0" s="-12549" l="-25098"/>
                                      </p:by>
                                    </p:animClr>
                                    <p:set>
                                      <p:cBhvr>
                                        <p:cTn id="68" dur="500" fill="hold"/>
                                        <p:tgtEl>
                                          <p:spTgt spid="6">
                                            <p:graphicEl>
                                              <a:dgm id="{22EEFEF9-6038-4774-AE83-17C864B31436}"/>
                                            </p:graphicEl>
                                          </p:spTgt>
                                        </p:tgtEl>
                                        <p:attrNameLst>
                                          <p:attrName>fill.type</p:attrName>
                                        </p:attrNameLst>
                                      </p:cBhvr>
                                      <p:to>
                                        <p:strVal val="solid"/>
                                      </p:to>
                                    </p:set>
                                  </p:childTnLst>
                                </p:cTn>
                              </p:par>
                              <p:par>
                                <p:cTn id="69" presetID="24" presetClass="emph" presetSubtype="0" fill="hold" grpId="1" nodeType="withEffect">
                                  <p:stCondLst>
                                    <p:cond delay="0"/>
                                  </p:stCondLst>
                                  <p:childTnLst>
                                    <p:animClr clrSpc="hsl" dir="cw">
                                      <p:cBhvr override="childStyle">
                                        <p:cTn id="70" dur="500" fill="hold"/>
                                        <p:tgtEl>
                                          <p:spTgt spid="6">
                                            <p:graphicEl>
                                              <a:dgm id="{B4FC0D02-3F41-4A05-97C2-E25D17C1AB26}"/>
                                            </p:graphicEl>
                                          </p:spTgt>
                                        </p:tgtEl>
                                        <p:attrNameLst>
                                          <p:attrName>style.color</p:attrName>
                                        </p:attrNameLst>
                                      </p:cBhvr>
                                      <p:by>
                                        <p:hsl h="0" s="-12549" l="-25098"/>
                                      </p:by>
                                    </p:animClr>
                                    <p:animClr clrSpc="hsl" dir="cw">
                                      <p:cBhvr>
                                        <p:cTn id="71" dur="500" fill="hold"/>
                                        <p:tgtEl>
                                          <p:spTgt spid="6">
                                            <p:graphicEl>
                                              <a:dgm id="{B4FC0D02-3F41-4A05-97C2-E25D17C1AB26}"/>
                                            </p:graphicEl>
                                          </p:spTgt>
                                        </p:tgtEl>
                                        <p:attrNameLst>
                                          <p:attrName>fillcolor</p:attrName>
                                        </p:attrNameLst>
                                      </p:cBhvr>
                                      <p:by>
                                        <p:hsl h="0" s="-12549" l="-25098"/>
                                      </p:by>
                                    </p:animClr>
                                    <p:animClr clrSpc="hsl" dir="cw">
                                      <p:cBhvr>
                                        <p:cTn id="72" dur="500" fill="hold"/>
                                        <p:tgtEl>
                                          <p:spTgt spid="6">
                                            <p:graphicEl>
                                              <a:dgm id="{B4FC0D02-3F41-4A05-97C2-E25D17C1AB26}"/>
                                            </p:graphicEl>
                                          </p:spTgt>
                                        </p:tgtEl>
                                        <p:attrNameLst>
                                          <p:attrName>stroke.color</p:attrName>
                                        </p:attrNameLst>
                                      </p:cBhvr>
                                      <p:by>
                                        <p:hsl h="0" s="-12549" l="-25098"/>
                                      </p:by>
                                    </p:animClr>
                                    <p:set>
                                      <p:cBhvr>
                                        <p:cTn id="73" dur="500" fill="hold"/>
                                        <p:tgtEl>
                                          <p:spTgt spid="6">
                                            <p:graphicEl>
                                              <a:dgm id="{B4FC0D02-3F41-4A05-97C2-E25D17C1AB26}"/>
                                            </p:graphicEl>
                                          </p:spTgt>
                                        </p:tgtEl>
                                        <p:attrNameLst>
                                          <p:attrName>fill.type</p:attrName>
                                        </p:attrNameLst>
                                      </p:cBhvr>
                                      <p:to>
                                        <p:strVal val="solid"/>
                                      </p:to>
                                    </p:set>
                                  </p:childTnLst>
                                </p:cTn>
                              </p:par>
                            </p:childTnLst>
                          </p:cTn>
                        </p:par>
                      </p:childTnLst>
                    </p:cTn>
                  </p:par>
                  <p:par>
                    <p:cTn id="74" fill="hold">
                      <p:stCondLst>
                        <p:cond delay="indefinite"/>
                      </p:stCondLst>
                      <p:childTnLst>
                        <p:par>
                          <p:cTn id="75" fill="hold">
                            <p:stCondLst>
                              <p:cond delay="0"/>
                            </p:stCondLst>
                            <p:childTnLst>
                              <p:par>
                                <p:cTn id="76" presetID="24" presetClass="emph" presetSubtype="0" fill="hold" grpId="1" nodeType="clickEffect">
                                  <p:stCondLst>
                                    <p:cond delay="0"/>
                                  </p:stCondLst>
                                  <p:childTnLst>
                                    <p:animClr clrSpc="hsl" dir="cw">
                                      <p:cBhvr override="childStyle">
                                        <p:cTn id="77" dur="500" fill="hold"/>
                                        <p:tgtEl>
                                          <p:spTgt spid="6">
                                            <p:graphicEl>
                                              <a:dgm id="{E61AE209-3B8C-4866-BE3A-C608CB947998}"/>
                                            </p:graphicEl>
                                          </p:spTgt>
                                        </p:tgtEl>
                                        <p:attrNameLst>
                                          <p:attrName>style.color</p:attrName>
                                        </p:attrNameLst>
                                      </p:cBhvr>
                                      <p:by>
                                        <p:hsl h="0" s="-12549" l="-25098"/>
                                      </p:by>
                                    </p:animClr>
                                    <p:animClr clrSpc="hsl" dir="cw">
                                      <p:cBhvr>
                                        <p:cTn id="78" dur="500" fill="hold"/>
                                        <p:tgtEl>
                                          <p:spTgt spid="6">
                                            <p:graphicEl>
                                              <a:dgm id="{E61AE209-3B8C-4866-BE3A-C608CB947998}"/>
                                            </p:graphicEl>
                                          </p:spTgt>
                                        </p:tgtEl>
                                        <p:attrNameLst>
                                          <p:attrName>fillcolor</p:attrName>
                                        </p:attrNameLst>
                                      </p:cBhvr>
                                      <p:by>
                                        <p:hsl h="0" s="-12549" l="-25098"/>
                                      </p:by>
                                    </p:animClr>
                                    <p:animClr clrSpc="hsl" dir="cw">
                                      <p:cBhvr>
                                        <p:cTn id="79" dur="500" fill="hold"/>
                                        <p:tgtEl>
                                          <p:spTgt spid="6">
                                            <p:graphicEl>
                                              <a:dgm id="{E61AE209-3B8C-4866-BE3A-C608CB947998}"/>
                                            </p:graphicEl>
                                          </p:spTgt>
                                        </p:tgtEl>
                                        <p:attrNameLst>
                                          <p:attrName>stroke.color</p:attrName>
                                        </p:attrNameLst>
                                      </p:cBhvr>
                                      <p:by>
                                        <p:hsl h="0" s="-12549" l="-25098"/>
                                      </p:by>
                                    </p:animClr>
                                    <p:set>
                                      <p:cBhvr>
                                        <p:cTn id="80" dur="500" fill="hold"/>
                                        <p:tgtEl>
                                          <p:spTgt spid="6">
                                            <p:graphicEl>
                                              <a:dgm id="{E61AE209-3B8C-4866-BE3A-C608CB947998}"/>
                                            </p:graphicEl>
                                          </p:spTgt>
                                        </p:tgtEl>
                                        <p:attrNameLst>
                                          <p:attrName>fill.type</p:attrName>
                                        </p:attrNameLst>
                                      </p:cBhvr>
                                      <p:to>
                                        <p:strVal val="solid"/>
                                      </p:to>
                                    </p:set>
                                  </p:childTnLst>
                                </p:cTn>
                              </p:par>
                              <p:par>
                                <p:cTn id="81" presetID="24" presetClass="emph" presetSubtype="0" fill="hold" grpId="1" nodeType="withEffect">
                                  <p:stCondLst>
                                    <p:cond delay="0"/>
                                  </p:stCondLst>
                                  <p:childTnLst>
                                    <p:animClr clrSpc="hsl" dir="cw">
                                      <p:cBhvr override="childStyle">
                                        <p:cTn id="82" dur="500" fill="hold"/>
                                        <p:tgtEl>
                                          <p:spTgt spid="6">
                                            <p:graphicEl>
                                              <a:dgm id="{37C7445E-56B4-41C3-AC08-2BFD7C6713D6}"/>
                                            </p:graphicEl>
                                          </p:spTgt>
                                        </p:tgtEl>
                                        <p:attrNameLst>
                                          <p:attrName>style.color</p:attrName>
                                        </p:attrNameLst>
                                      </p:cBhvr>
                                      <p:by>
                                        <p:hsl h="0" s="-12549" l="-25098"/>
                                      </p:by>
                                    </p:animClr>
                                    <p:animClr clrSpc="hsl" dir="cw">
                                      <p:cBhvr>
                                        <p:cTn id="83" dur="500" fill="hold"/>
                                        <p:tgtEl>
                                          <p:spTgt spid="6">
                                            <p:graphicEl>
                                              <a:dgm id="{37C7445E-56B4-41C3-AC08-2BFD7C6713D6}"/>
                                            </p:graphicEl>
                                          </p:spTgt>
                                        </p:tgtEl>
                                        <p:attrNameLst>
                                          <p:attrName>fillcolor</p:attrName>
                                        </p:attrNameLst>
                                      </p:cBhvr>
                                      <p:by>
                                        <p:hsl h="0" s="-12549" l="-25098"/>
                                      </p:by>
                                    </p:animClr>
                                    <p:animClr clrSpc="hsl" dir="cw">
                                      <p:cBhvr>
                                        <p:cTn id="84" dur="500" fill="hold"/>
                                        <p:tgtEl>
                                          <p:spTgt spid="6">
                                            <p:graphicEl>
                                              <a:dgm id="{37C7445E-56B4-41C3-AC08-2BFD7C6713D6}"/>
                                            </p:graphicEl>
                                          </p:spTgt>
                                        </p:tgtEl>
                                        <p:attrNameLst>
                                          <p:attrName>stroke.color</p:attrName>
                                        </p:attrNameLst>
                                      </p:cBhvr>
                                      <p:by>
                                        <p:hsl h="0" s="-12549" l="-25098"/>
                                      </p:by>
                                    </p:animClr>
                                    <p:set>
                                      <p:cBhvr>
                                        <p:cTn id="85" dur="500" fill="hold"/>
                                        <p:tgtEl>
                                          <p:spTgt spid="6">
                                            <p:graphicEl>
                                              <a:dgm id="{37C7445E-56B4-41C3-AC08-2BFD7C6713D6}"/>
                                            </p:graphicEl>
                                          </p:spTgt>
                                        </p:tgtEl>
                                        <p:attrNameLst>
                                          <p:attrName>fill.type</p:attrName>
                                        </p:attrNameLst>
                                      </p:cBhvr>
                                      <p:to>
                                        <p:strVal val="solid"/>
                                      </p:to>
                                    </p:set>
                                  </p:childTnLst>
                                </p:cTn>
                              </p:par>
                            </p:childTnLst>
                          </p:cTn>
                        </p:par>
                      </p:childTnLst>
                    </p:cTn>
                  </p:par>
                  <p:par>
                    <p:cTn id="86" fill="hold">
                      <p:stCondLst>
                        <p:cond delay="indefinite"/>
                      </p:stCondLst>
                      <p:childTnLst>
                        <p:par>
                          <p:cTn id="87" fill="hold">
                            <p:stCondLst>
                              <p:cond delay="0"/>
                            </p:stCondLst>
                            <p:childTnLst>
                              <p:par>
                                <p:cTn id="88" presetID="24" presetClass="emph" presetSubtype="0" fill="hold" grpId="1" nodeType="clickEffect">
                                  <p:stCondLst>
                                    <p:cond delay="0"/>
                                  </p:stCondLst>
                                  <p:childTnLst>
                                    <p:animClr clrSpc="hsl" dir="cw">
                                      <p:cBhvr override="childStyle">
                                        <p:cTn id="89" dur="500" fill="hold"/>
                                        <p:tgtEl>
                                          <p:spTgt spid="6">
                                            <p:graphicEl>
                                              <a:dgm id="{A3F6792E-90B8-468E-9BB0-0F3D98D2CAAF}"/>
                                            </p:graphicEl>
                                          </p:spTgt>
                                        </p:tgtEl>
                                        <p:attrNameLst>
                                          <p:attrName>style.color</p:attrName>
                                        </p:attrNameLst>
                                      </p:cBhvr>
                                      <p:by>
                                        <p:hsl h="0" s="-12549" l="-25098"/>
                                      </p:by>
                                    </p:animClr>
                                    <p:animClr clrSpc="hsl" dir="cw">
                                      <p:cBhvr>
                                        <p:cTn id="90" dur="500" fill="hold"/>
                                        <p:tgtEl>
                                          <p:spTgt spid="6">
                                            <p:graphicEl>
                                              <a:dgm id="{A3F6792E-90B8-468E-9BB0-0F3D98D2CAAF}"/>
                                            </p:graphicEl>
                                          </p:spTgt>
                                        </p:tgtEl>
                                        <p:attrNameLst>
                                          <p:attrName>fillcolor</p:attrName>
                                        </p:attrNameLst>
                                      </p:cBhvr>
                                      <p:by>
                                        <p:hsl h="0" s="-12549" l="-25098"/>
                                      </p:by>
                                    </p:animClr>
                                    <p:animClr clrSpc="hsl" dir="cw">
                                      <p:cBhvr>
                                        <p:cTn id="91" dur="500" fill="hold"/>
                                        <p:tgtEl>
                                          <p:spTgt spid="6">
                                            <p:graphicEl>
                                              <a:dgm id="{A3F6792E-90B8-468E-9BB0-0F3D98D2CAAF}"/>
                                            </p:graphicEl>
                                          </p:spTgt>
                                        </p:tgtEl>
                                        <p:attrNameLst>
                                          <p:attrName>stroke.color</p:attrName>
                                        </p:attrNameLst>
                                      </p:cBhvr>
                                      <p:by>
                                        <p:hsl h="0" s="-12549" l="-25098"/>
                                      </p:by>
                                    </p:animClr>
                                    <p:set>
                                      <p:cBhvr>
                                        <p:cTn id="92" dur="500" fill="hold"/>
                                        <p:tgtEl>
                                          <p:spTgt spid="6">
                                            <p:graphicEl>
                                              <a:dgm id="{A3F6792E-90B8-468E-9BB0-0F3D98D2CAAF}"/>
                                            </p:graphicEl>
                                          </p:spTgt>
                                        </p:tgtEl>
                                        <p:attrNameLst>
                                          <p:attrName>fill.type</p:attrName>
                                        </p:attrNameLst>
                                      </p:cBhvr>
                                      <p:to>
                                        <p:strVal val="solid"/>
                                      </p:to>
                                    </p:set>
                                  </p:childTnLst>
                                </p:cTn>
                              </p:par>
                            </p:childTnLst>
                          </p:cTn>
                        </p:par>
                      </p:childTnLst>
                    </p:cTn>
                  </p:par>
                  <p:par>
                    <p:cTn id="93" fill="hold">
                      <p:stCondLst>
                        <p:cond delay="indefinite"/>
                      </p:stCondLst>
                      <p:childTnLst>
                        <p:par>
                          <p:cTn id="94" fill="hold">
                            <p:stCondLst>
                              <p:cond delay="0"/>
                            </p:stCondLst>
                            <p:childTnLst>
                              <p:par>
                                <p:cTn id="95" presetID="24" presetClass="emph" presetSubtype="0" fill="hold" grpId="1" nodeType="clickEffect">
                                  <p:stCondLst>
                                    <p:cond delay="0"/>
                                  </p:stCondLst>
                                  <p:childTnLst>
                                    <p:animClr clrSpc="hsl" dir="cw">
                                      <p:cBhvr override="childStyle">
                                        <p:cTn id="96" dur="500" fill="hold"/>
                                        <p:tgtEl>
                                          <p:spTgt spid="6">
                                            <p:graphicEl>
                                              <a:dgm id="{515E3595-0790-4063-A423-FA4370B4B78E}"/>
                                            </p:graphicEl>
                                          </p:spTgt>
                                        </p:tgtEl>
                                        <p:attrNameLst>
                                          <p:attrName>style.color</p:attrName>
                                        </p:attrNameLst>
                                      </p:cBhvr>
                                      <p:by>
                                        <p:hsl h="0" s="-12549" l="-25098"/>
                                      </p:by>
                                    </p:animClr>
                                    <p:animClr clrSpc="hsl" dir="cw">
                                      <p:cBhvr>
                                        <p:cTn id="97" dur="500" fill="hold"/>
                                        <p:tgtEl>
                                          <p:spTgt spid="6">
                                            <p:graphicEl>
                                              <a:dgm id="{515E3595-0790-4063-A423-FA4370B4B78E}"/>
                                            </p:graphicEl>
                                          </p:spTgt>
                                        </p:tgtEl>
                                        <p:attrNameLst>
                                          <p:attrName>fillcolor</p:attrName>
                                        </p:attrNameLst>
                                      </p:cBhvr>
                                      <p:by>
                                        <p:hsl h="0" s="-12549" l="-25098"/>
                                      </p:by>
                                    </p:animClr>
                                    <p:animClr clrSpc="hsl" dir="cw">
                                      <p:cBhvr>
                                        <p:cTn id="98" dur="500" fill="hold"/>
                                        <p:tgtEl>
                                          <p:spTgt spid="6">
                                            <p:graphicEl>
                                              <a:dgm id="{515E3595-0790-4063-A423-FA4370B4B78E}"/>
                                            </p:graphicEl>
                                          </p:spTgt>
                                        </p:tgtEl>
                                        <p:attrNameLst>
                                          <p:attrName>stroke.color</p:attrName>
                                        </p:attrNameLst>
                                      </p:cBhvr>
                                      <p:by>
                                        <p:hsl h="0" s="-12549" l="-25098"/>
                                      </p:by>
                                    </p:animClr>
                                    <p:set>
                                      <p:cBhvr>
                                        <p:cTn id="99" dur="500" fill="hold"/>
                                        <p:tgtEl>
                                          <p:spTgt spid="6">
                                            <p:graphicEl>
                                              <a:dgm id="{515E3595-0790-4063-A423-FA4370B4B78E}"/>
                                            </p:graphicEl>
                                          </p:spTgt>
                                        </p:tgtEl>
                                        <p:attrNameLst>
                                          <p:attrName>fill.type</p:attrName>
                                        </p:attrNameLst>
                                      </p:cBhvr>
                                      <p:to>
                                        <p:strVal val="solid"/>
                                      </p:to>
                                    </p:set>
                                  </p:childTnLst>
                                </p:cTn>
                              </p:par>
                              <p:par>
                                <p:cTn id="100" presetID="24" presetClass="emph" presetSubtype="0" fill="hold" grpId="1" nodeType="withEffect">
                                  <p:stCondLst>
                                    <p:cond delay="0"/>
                                  </p:stCondLst>
                                  <p:childTnLst>
                                    <p:animClr clrSpc="hsl" dir="cw">
                                      <p:cBhvr override="childStyle">
                                        <p:cTn id="101" dur="500" fill="hold"/>
                                        <p:tgtEl>
                                          <p:spTgt spid="6">
                                            <p:graphicEl>
                                              <a:dgm id="{6C0F1351-300C-4FBD-9CE1-2A1E4E356802}"/>
                                            </p:graphicEl>
                                          </p:spTgt>
                                        </p:tgtEl>
                                        <p:attrNameLst>
                                          <p:attrName>style.color</p:attrName>
                                        </p:attrNameLst>
                                      </p:cBhvr>
                                      <p:by>
                                        <p:hsl h="0" s="-12549" l="-25098"/>
                                      </p:by>
                                    </p:animClr>
                                    <p:animClr clrSpc="hsl" dir="cw">
                                      <p:cBhvr>
                                        <p:cTn id="102" dur="500" fill="hold"/>
                                        <p:tgtEl>
                                          <p:spTgt spid="6">
                                            <p:graphicEl>
                                              <a:dgm id="{6C0F1351-300C-4FBD-9CE1-2A1E4E356802}"/>
                                            </p:graphicEl>
                                          </p:spTgt>
                                        </p:tgtEl>
                                        <p:attrNameLst>
                                          <p:attrName>fillcolor</p:attrName>
                                        </p:attrNameLst>
                                      </p:cBhvr>
                                      <p:by>
                                        <p:hsl h="0" s="-12549" l="-25098"/>
                                      </p:by>
                                    </p:animClr>
                                    <p:animClr clrSpc="hsl" dir="cw">
                                      <p:cBhvr>
                                        <p:cTn id="103" dur="500" fill="hold"/>
                                        <p:tgtEl>
                                          <p:spTgt spid="6">
                                            <p:graphicEl>
                                              <a:dgm id="{6C0F1351-300C-4FBD-9CE1-2A1E4E356802}"/>
                                            </p:graphicEl>
                                          </p:spTgt>
                                        </p:tgtEl>
                                        <p:attrNameLst>
                                          <p:attrName>stroke.color</p:attrName>
                                        </p:attrNameLst>
                                      </p:cBhvr>
                                      <p:by>
                                        <p:hsl h="0" s="-12549" l="-25098"/>
                                      </p:by>
                                    </p:animClr>
                                    <p:set>
                                      <p:cBhvr>
                                        <p:cTn id="104" dur="500" fill="hold"/>
                                        <p:tgtEl>
                                          <p:spTgt spid="6">
                                            <p:graphicEl>
                                              <a:dgm id="{6C0F1351-300C-4FBD-9CE1-2A1E4E356802}"/>
                                            </p:graphicEl>
                                          </p:spTgt>
                                        </p:tgtEl>
                                        <p:attrNameLst>
                                          <p:attrName>fill.type</p:attrName>
                                        </p:attrNameLst>
                                      </p:cBhvr>
                                      <p:to>
                                        <p:strVal val="solid"/>
                                      </p:to>
                                    </p:set>
                                  </p:childTnLst>
                                </p:cTn>
                              </p:par>
                            </p:childTnLst>
                          </p:cTn>
                        </p:par>
                      </p:childTnLst>
                    </p:cTn>
                  </p:par>
                  <p:par>
                    <p:cTn id="105" fill="hold">
                      <p:stCondLst>
                        <p:cond delay="indefinite"/>
                      </p:stCondLst>
                      <p:childTnLst>
                        <p:par>
                          <p:cTn id="106" fill="hold">
                            <p:stCondLst>
                              <p:cond delay="0"/>
                            </p:stCondLst>
                            <p:childTnLst>
                              <p:par>
                                <p:cTn id="107" presetID="24" presetClass="emph" presetSubtype="0" fill="hold" grpId="1" nodeType="clickEffect">
                                  <p:stCondLst>
                                    <p:cond delay="0"/>
                                  </p:stCondLst>
                                  <p:childTnLst>
                                    <p:animClr clrSpc="hsl" dir="cw">
                                      <p:cBhvr override="childStyle">
                                        <p:cTn id="108" dur="500" fill="hold"/>
                                        <p:tgtEl>
                                          <p:spTgt spid="6">
                                            <p:graphicEl>
                                              <a:dgm id="{A89B3369-4DBB-4DE7-992D-E7F0FBB37DEF}"/>
                                            </p:graphicEl>
                                          </p:spTgt>
                                        </p:tgtEl>
                                        <p:attrNameLst>
                                          <p:attrName>style.color</p:attrName>
                                        </p:attrNameLst>
                                      </p:cBhvr>
                                      <p:by>
                                        <p:hsl h="0" s="-12549" l="-25098"/>
                                      </p:by>
                                    </p:animClr>
                                    <p:animClr clrSpc="hsl" dir="cw">
                                      <p:cBhvr>
                                        <p:cTn id="109" dur="500" fill="hold"/>
                                        <p:tgtEl>
                                          <p:spTgt spid="6">
                                            <p:graphicEl>
                                              <a:dgm id="{A89B3369-4DBB-4DE7-992D-E7F0FBB37DEF}"/>
                                            </p:graphicEl>
                                          </p:spTgt>
                                        </p:tgtEl>
                                        <p:attrNameLst>
                                          <p:attrName>fillcolor</p:attrName>
                                        </p:attrNameLst>
                                      </p:cBhvr>
                                      <p:by>
                                        <p:hsl h="0" s="-12549" l="-25098"/>
                                      </p:by>
                                    </p:animClr>
                                    <p:animClr clrSpc="hsl" dir="cw">
                                      <p:cBhvr>
                                        <p:cTn id="110" dur="500" fill="hold"/>
                                        <p:tgtEl>
                                          <p:spTgt spid="6">
                                            <p:graphicEl>
                                              <a:dgm id="{A89B3369-4DBB-4DE7-992D-E7F0FBB37DEF}"/>
                                            </p:graphicEl>
                                          </p:spTgt>
                                        </p:tgtEl>
                                        <p:attrNameLst>
                                          <p:attrName>stroke.color</p:attrName>
                                        </p:attrNameLst>
                                      </p:cBhvr>
                                      <p:by>
                                        <p:hsl h="0" s="-12549" l="-25098"/>
                                      </p:by>
                                    </p:animClr>
                                    <p:set>
                                      <p:cBhvr>
                                        <p:cTn id="111" dur="500" fill="hold"/>
                                        <p:tgtEl>
                                          <p:spTgt spid="6">
                                            <p:graphicEl>
                                              <a:dgm id="{A89B3369-4DBB-4DE7-992D-E7F0FBB37DEF}"/>
                                            </p:graphicEl>
                                          </p:spTgt>
                                        </p:tgtEl>
                                        <p:attrNameLst>
                                          <p:attrName>fill.type</p:attrName>
                                        </p:attrNameLst>
                                      </p:cBhvr>
                                      <p:to>
                                        <p:strVal val="solid"/>
                                      </p:to>
                                    </p:set>
                                  </p:childTnLst>
                                </p:cTn>
                              </p:par>
                            </p:childTnLst>
                          </p:cTn>
                        </p:par>
                      </p:childTnLst>
                    </p:cTn>
                  </p:par>
                  <p:par>
                    <p:cTn id="112" fill="hold">
                      <p:stCondLst>
                        <p:cond delay="indefinite"/>
                      </p:stCondLst>
                      <p:childTnLst>
                        <p:par>
                          <p:cTn id="113" fill="hold">
                            <p:stCondLst>
                              <p:cond delay="0"/>
                            </p:stCondLst>
                            <p:childTnLst>
                              <p:par>
                                <p:cTn id="114" presetID="24" presetClass="emph" presetSubtype="0" fill="hold" grpId="1" nodeType="clickEffect">
                                  <p:stCondLst>
                                    <p:cond delay="0"/>
                                  </p:stCondLst>
                                  <p:childTnLst>
                                    <p:animClr clrSpc="hsl" dir="cw">
                                      <p:cBhvr override="childStyle">
                                        <p:cTn id="115" dur="500" fill="hold"/>
                                        <p:tgtEl>
                                          <p:spTgt spid="6">
                                            <p:graphicEl>
                                              <a:dgm id="{A3BC6AFD-7E22-4548-A93E-53EBF586A933}"/>
                                            </p:graphicEl>
                                          </p:spTgt>
                                        </p:tgtEl>
                                        <p:attrNameLst>
                                          <p:attrName>style.color</p:attrName>
                                        </p:attrNameLst>
                                      </p:cBhvr>
                                      <p:by>
                                        <p:hsl h="0" s="-12549" l="-25098"/>
                                      </p:by>
                                    </p:animClr>
                                    <p:animClr clrSpc="hsl" dir="cw">
                                      <p:cBhvr>
                                        <p:cTn id="116" dur="500" fill="hold"/>
                                        <p:tgtEl>
                                          <p:spTgt spid="6">
                                            <p:graphicEl>
                                              <a:dgm id="{A3BC6AFD-7E22-4548-A93E-53EBF586A933}"/>
                                            </p:graphicEl>
                                          </p:spTgt>
                                        </p:tgtEl>
                                        <p:attrNameLst>
                                          <p:attrName>fillcolor</p:attrName>
                                        </p:attrNameLst>
                                      </p:cBhvr>
                                      <p:by>
                                        <p:hsl h="0" s="-12549" l="-25098"/>
                                      </p:by>
                                    </p:animClr>
                                    <p:animClr clrSpc="hsl" dir="cw">
                                      <p:cBhvr>
                                        <p:cTn id="117" dur="500" fill="hold"/>
                                        <p:tgtEl>
                                          <p:spTgt spid="6">
                                            <p:graphicEl>
                                              <a:dgm id="{A3BC6AFD-7E22-4548-A93E-53EBF586A933}"/>
                                            </p:graphicEl>
                                          </p:spTgt>
                                        </p:tgtEl>
                                        <p:attrNameLst>
                                          <p:attrName>stroke.color</p:attrName>
                                        </p:attrNameLst>
                                      </p:cBhvr>
                                      <p:by>
                                        <p:hsl h="0" s="-12549" l="-25098"/>
                                      </p:by>
                                    </p:animClr>
                                    <p:set>
                                      <p:cBhvr>
                                        <p:cTn id="118" dur="500" fill="hold"/>
                                        <p:tgtEl>
                                          <p:spTgt spid="6">
                                            <p:graphicEl>
                                              <a:dgm id="{A3BC6AFD-7E22-4548-A93E-53EBF586A933}"/>
                                            </p:graphicEl>
                                          </p:spTgt>
                                        </p:tgtEl>
                                        <p:attrNameLst>
                                          <p:attrName>fill.type</p:attrName>
                                        </p:attrNameLst>
                                      </p:cBhvr>
                                      <p:to>
                                        <p:strVal val="solid"/>
                                      </p:to>
                                    </p:set>
                                  </p:childTnLst>
                                </p:cTn>
                              </p:par>
                              <p:par>
                                <p:cTn id="119" presetID="24" presetClass="emph" presetSubtype="0" fill="hold" grpId="1" nodeType="withEffect">
                                  <p:stCondLst>
                                    <p:cond delay="0"/>
                                  </p:stCondLst>
                                  <p:childTnLst>
                                    <p:animClr clrSpc="hsl" dir="cw">
                                      <p:cBhvr override="childStyle">
                                        <p:cTn id="120" dur="500" fill="hold"/>
                                        <p:tgtEl>
                                          <p:spTgt spid="6">
                                            <p:graphicEl>
                                              <a:dgm id="{76D6CCF1-01FE-4D6D-9352-8AB50D720864}"/>
                                            </p:graphicEl>
                                          </p:spTgt>
                                        </p:tgtEl>
                                        <p:attrNameLst>
                                          <p:attrName>style.color</p:attrName>
                                        </p:attrNameLst>
                                      </p:cBhvr>
                                      <p:by>
                                        <p:hsl h="0" s="-12549" l="-25098"/>
                                      </p:by>
                                    </p:animClr>
                                    <p:animClr clrSpc="hsl" dir="cw">
                                      <p:cBhvr>
                                        <p:cTn id="121" dur="500" fill="hold"/>
                                        <p:tgtEl>
                                          <p:spTgt spid="6">
                                            <p:graphicEl>
                                              <a:dgm id="{76D6CCF1-01FE-4D6D-9352-8AB50D720864}"/>
                                            </p:graphicEl>
                                          </p:spTgt>
                                        </p:tgtEl>
                                        <p:attrNameLst>
                                          <p:attrName>fillcolor</p:attrName>
                                        </p:attrNameLst>
                                      </p:cBhvr>
                                      <p:by>
                                        <p:hsl h="0" s="-12549" l="-25098"/>
                                      </p:by>
                                    </p:animClr>
                                    <p:animClr clrSpc="hsl" dir="cw">
                                      <p:cBhvr>
                                        <p:cTn id="122" dur="500" fill="hold"/>
                                        <p:tgtEl>
                                          <p:spTgt spid="6">
                                            <p:graphicEl>
                                              <a:dgm id="{76D6CCF1-01FE-4D6D-9352-8AB50D720864}"/>
                                            </p:graphicEl>
                                          </p:spTgt>
                                        </p:tgtEl>
                                        <p:attrNameLst>
                                          <p:attrName>stroke.color</p:attrName>
                                        </p:attrNameLst>
                                      </p:cBhvr>
                                      <p:by>
                                        <p:hsl h="0" s="-12549" l="-25098"/>
                                      </p:by>
                                    </p:animClr>
                                    <p:set>
                                      <p:cBhvr>
                                        <p:cTn id="123" dur="500" fill="hold"/>
                                        <p:tgtEl>
                                          <p:spTgt spid="6">
                                            <p:graphicEl>
                                              <a:dgm id="{76D6CCF1-01FE-4D6D-9352-8AB50D720864}"/>
                                            </p:graphicEl>
                                          </p:spTgt>
                                        </p:tgtEl>
                                        <p:attrNameLst>
                                          <p:attrName>fill.type</p:attrName>
                                        </p:attrNameLst>
                                      </p:cBhvr>
                                      <p:to>
                                        <p:strVal val="solid"/>
                                      </p:to>
                                    </p:set>
                                  </p:childTnLst>
                                </p:cTn>
                              </p:par>
                            </p:childTnLst>
                          </p:cTn>
                        </p:par>
                      </p:childTnLst>
                    </p:cTn>
                  </p:par>
                  <p:par>
                    <p:cTn id="124" fill="hold">
                      <p:stCondLst>
                        <p:cond delay="indefinite"/>
                      </p:stCondLst>
                      <p:childTnLst>
                        <p:par>
                          <p:cTn id="125" fill="hold">
                            <p:stCondLst>
                              <p:cond delay="0"/>
                            </p:stCondLst>
                            <p:childTnLst>
                              <p:par>
                                <p:cTn id="126" presetID="24" presetClass="emph" presetSubtype="0" fill="hold" grpId="1" nodeType="clickEffect">
                                  <p:stCondLst>
                                    <p:cond delay="0"/>
                                  </p:stCondLst>
                                  <p:childTnLst>
                                    <p:animClr clrSpc="hsl" dir="cw">
                                      <p:cBhvr override="childStyle">
                                        <p:cTn id="127" dur="500" fill="hold"/>
                                        <p:tgtEl>
                                          <p:spTgt spid="6">
                                            <p:graphicEl>
                                              <a:dgm id="{D4628CB9-5E12-40A5-8C30-52C2C5AFEFC8}"/>
                                            </p:graphicEl>
                                          </p:spTgt>
                                        </p:tgtEl>
                                        <p:attrNameLst>
                                          <p:attrName>style.color</p:attrName>
                                        </p:attrNameLst>
                                      </p:cBhvr>
                                      <p:by>
                                        <p:hsl h="0" s="-12549" l="-25098"/>
                                      </p:by>
                                    </p:animClr>
                                    <p:animClr clrSpc="hsl" dir="cw">
                                      <p:cBhvr>
                                        <p:cTn id="128" dur="500" fill="hold"/>
                                        <p:tgtEl>
                                          <p:spTgt spid="6">
                                            <p:graphicEl>
                                              <a:dgm id="{D4628CB9-5E12-40A5-8C30-52C2C5AFEFC8}"/>
                                            </p:graphicEl>
                                          </p:spTgt>
                                        </p:tgtEl>
                                        <p:attrNameLst>
                                          <p:attrName>fillcolor</p:attrName>
                                        </p:attrNameLst>
                                      </p:cBhvr>
                                      <p:by>
                                        <p:hsl h="0" s="-12549" l="-25098"/>
                                      </p:by>
                                    </p:animClr>
                                    <p:animClr clrSpc="hsl" dir="cw">
                                      <p:cBhvr>
                                        <p:cTn id="129" dur="500" fill="hold"/>
                                        <p:tgtEl>
                                          <p:spTgt spid="6">
                                            <p:graphicEl>
                                              <a:dgm id="{D4628CB9-5E12-40A5-8C30-52C2C5AFEFC8}"/>
                                            </p:graphicEl>
                                          </p:spTgt>
                                        </p:tgtEl>
                                        <p:attrNameLst>
                                          <p:attrName>stroke.color</p:attrName>
                                        </p:attrNameLst>
                                      </p:cBhvr>
                                      <p:by>
                                        <p:hsl h="0" s="-12549" l="-25098"/>
                                      </p:by>
                                    </p:animClr>
                                    <p:set>
                                      <p:cBhvr>
                                        <p:cTn id="130" dur="500" fill="hold"/>
                                        <p:tgtEl>
                                          <p:spTgt spid="6">
                                            <p:graphicEl>
                                              <a:dgm id="{D4628CB9-5E12-40A5-8C30-52C2C5AFEFC8}"/>
                                            </p:graphicEl>
                                          </p:spTgt>
                                        </p:tgtEl>
                                        <p:attrNameLst>
                                          <p:attrName>fill.type</p:attrName>
                                        </p:attrNameLst>
                                      </p:cBhvr>
                                      <p:to>
                                        <p:strVal val="solid"/>
                                      </p:to>
                                    </p:set>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13314"/>
                                        </p:tgtEl>
                                        <p:attrNameLst>
                                          <p:attrName>style.visibility</p:attrName>
                                        </p:attrNameLst>
                                      </p:cBhvr>
                                      <p:to>
                                        <p:strVal val="visible"/>
                                      </p:to>
                                    </p:set>
                                    <p:animEffect transition="in" filter="fade">
                                      <p:cBhvr>
                                        <p:cTn id="135" dur="1000"/>
                                        <p:tgtEl>
                                          <p:spTgt spid="13314"/>
                                        </p:tgtEl>
                                      </p:cBhvr>
                                    </p:animEffect>
                                    <p:anim calcmode="lin" valueType="num">
                                      <p:cBhvr>
                                        <p:cTn id="136" dur="1000" fill="hold"/>
                                        <p:tgtEl>
                                          <p:spTgt spid="13314"/>
                                        </p:tgtEl>
                                        <p:attrNameLst>
                                          <p:attrName>ppt_x</p:attrName>
                                        </p:attrNameLst>
                                      </p:cBhvr>
                                      <p:tavLst>
                                        <p:tav tm="0">
                                          <p:val>
                                            <p:strVal val="#ppt_x"/>
                                          </p:val>
                                        </p:tav>
                                        <p:tav tm="100000">
                                          <p:val>
                                            <p:strVal val="#ppt_x"/>
                                          </p:val>
                                        </p:tav>
                                      </p:tavLst>
                                    </p:anim>
                                    <p:anim calcmode="lin" valueType="num">
                                      <p:cBhvr>
                                        <p:cTn id="137" dur="1000" fill="hold"/>
                                        <p:tgtEl>
                                          <p:spTgt spid="13314"/>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13316"/>
                                        </p:tgtEl>
                                        <p:attrNameLst>
                                          <p:attrName>style.visibility</p:attrName>
                                        </p:attrNameLst>
                                      </p:cBhvr>
                                      <p:to>
                                        <p:strVal val="visible"/>
                                      </p:to>
                                    </p:set>
                                    <p:animEffect transition="in" filter="fade">
                                      <p:cBhvr>
                                        <p:cTn id="142" dur="1000"/>
                                        <p:tgtEl>
                                          <p:spTgt spid="13316"/>
                                        </p:tgtEl>
                                      </p:cBhvr>
                                    </p:animEffect>
                                    <p:anim calcmode="lin" valueType="num">
                                      <p:cBhvr>
                                        <p:cTn id="143" dur="1000" fill="hold"/>
                                        <p:tgtEl>
                                          <p:spTgt spid="13316"/>
                                        </p:tgtEl>
                                        <p:attrNameLst>
                                          <p:attrName>ppt_x</p:attrName>
                                        </p:attrNameLst>
                                      </p:cBhvr>
                                      <p:tavLst>
                                        <p:tav tm="0">
                                          <p:val>
                                            <p:strVal val="#ppt_x"/>
                                          </p:val>
                                        </p:tav>
                                        <p:tav tm="100000">
                                          <p:val>
                                            <p:strVal val="#ppt_x"/>
                                          </p:val>
                                        </p:tav>
                                      </p:tavLst>
                                    </p:anim>
                                    <p:anim calcmode="lin" valueType="num">
                                      <p:cBhvr>
                                        <p:cTn id="144"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16" presetClass="entr" presetSubtype="21" fill="hold" nodeType="clickEffect">
                                  <p:stCondLst>
                                    <p:cond delay="0"/>
                                  </p:stCondLst>
                                  <p:childTnLst>
                                    <p:set>
                                      <p:cBhvr>
                                        <p:cTn id="148" dur="1" fill="hold">
                                          <p:stCondLst>
                                            <p:cond delay="0"/>
                                          </p:stCondLst>
                                        </p:cTn>
                                        <p:tgtEl>
                                          <p:spTgt spid="13318"/>
                                        </p:tgtEl>
                                        <p:attrNameLst>
                                          <p:attrName>style.visibility</p:attrName>
                                        </p:attrNameLst>
                                      </p:cBhvr>
                                      <p:to>
                                        <p:strVal val="visible"/>
                                      </p:to>
                                    </p:set>
                                    <p:animEffect transition="in" filter="barn(inVertical)">
                                      <p:cBhvr>
                                        <p:cTn id="149" dur="500"/>
                                        <p:tgtEl>
                                          <p:spTgt spid="13318"/>
                                        </p:tgtEl>
                                      </p:cBhvr>
                                    </p:animEffect>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8"/>
                                        </p:tgtEl>
                                        <p:attrNameLst>
                                          <p:attrName>style.visibility</p:attrName>
                                        </p:attrNameLst>
                                      </p:cBhvr>
                                      <p:to>
                                        <p:strVal val="visible"/>
                                      </p:to>
                                    </p:set>
                                    <p:anim calcmode="lin" valueType="num">
                                      <p:cBhvr additive="base">
                                        <p:cTn id="154" dur="500" fill="hold"/>
                                        <p:tgtEl>
                                          <p:spTgt spid="8"/>
                                        </p:tgtEl>
                                        <p:attrNameLst>
                                          <p:attrName>ppt_x</p:attrName>
                                        </p:attrNameLst>
                                      </p:cBhvr>
                                      <p:tavLst>
                                        <p:tav tm="0">
                                          <p:val>
                                            <p:strVal val="#ppt_x"/>
                                          </p:val>
                                        </p:tav>
                                        <p:tav tm="100000">
                                          <p:val>
                                            <p:strVal val="#ppt_x"/>
                                          </p:val>
                                        </p:tav>
                                      </p:tavLst>
                                    </p:anim>
                                    <p:anim calcmode="lin" valueType="num">
                                      <p:cBhvr additive="base">
                                        <p:cTn id="15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6" grpId="1">
        <p:bldSub>
          <a:bldDgm bld="one"/>
        </p:bldSub>
      </p:bldGraphic>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6E9A0A7E-3E11-4D1F-BC39-48DCCE933A2A}"/>
              </a:ext>
            </a:extLst>
          </p:cNvPr>
          <p:cNvGrpSpPr/>
          <p:nvPr/>
        </p:nvGrpSpPr>
        <p:grpSpPr>
          <a:xfrm>
            <a:off x="22551" y="1"/>
            <a:ext cx="7700233" cy="628684"/>
            <a:chOff x="0" y="305937"/>
            <a:chExt cx="5628187" cy="446218"/>
          </a:xfrm>
        </p:grpSpPr>
        <p:sp>
          <p:nvSpPr>
            <p:cNvPr id="82" name="Rectangle 52">
              <a:extLst>
                <a:ext uri="{FF2B5EF4-FFF2-40B4-BE49-F238E27FC236}">
                  <a16:creationId xmlns:a16="http://schemas.microsoft.com/office/drawing/2014/main" id="{00CAB55B-986C-46CF-8EAD-BFFDFD84691F}"/>
                </a:ext>
              </a:extLst>
            </p:cNvPr>
            <p:cNvSpPr/>
            <p:nvPr/>
          </p:nvSpPr>
          <p:spPr>
            <a:xfrm>
              <a:off x="0" y="305937"/>
              <a:ext cx="5336273" cy="446218"/>
            </a:xfrm>
            <a:custGeom>
              <a:avLst/>
              <a:gdLst>
                <a:gd name="connsiteX0" fmla="*/ 0 w 3455389"/>
                <a:gd name="connsiteY0" fmla="*/ 0 h 286603"/>
                <a:gd name="connsiteX1" fmla="*/ 3455389 w 3455389"/>
                <a:gd name="connsiteY1" fmla="*/ 0 h 286603"/>
                <a:gd name="connsiteX2" fmla="*/ 3455389 w 3455389"/>
                <a:gd name="connsiteY2" fmla="*/ 286603 h 286603"/>
                <a:gd name="connsiteX3" fmla="*/ 0 w 3455389"/>
                <a:gd name="connsiteY3" fmla="*/ 286603 h 286603"/>
                <a:gd name="connsiteX4" fmla="*/ 0 w 3455389"/>
                <a:gd name="connsiteY4" fmla="*/ 0 h 286603"/>
                <a:gd name="connsiteX0" fmla="*/ 0 w 3455389"/>
                <a:gd name="connsiteY0" fmla="*/ 0 h 286603"/>
                <a:gd name="connsiteX1" fmla="*/ 3455389 w 3455389"/>
                <a:gd name="connsiteY1" fmla="*/ 0 h 286603"/>
                <a:gd name="connsiteX2" fmla="*/ 3196082 w 3455389"/>
                <a:gd name="connsiteY2" fmla="*/ 286603 h 286603"/>
                <a:gd name="connsiteX3" fmla="*/ 0 w 3455389"/>
                <a:gd name="connsiteY3" fmla="*/ 286603 h 286603"/>
                <a:gd name="connsiteX4" fmla="*/ 0 w 3455389"/>
                <a:gd name="connsiteY4" fmla="*/ 0 h 28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5389" h="286603">
                  <a:moveTo>
                    <a:pt x="0" y="0"/>
                  </a:moveTo>
                  <a:lnTo>
                    <a:pt x="3455389" y="0"/>
                  </a:lnTo>
                  <a:lnTo>
                    <a:pt x="3196082" y="286603"/>
                  </a:lnTo>
                  <a:lnTo>
                    <a:pt x="0" y="286603"/>
                  </a:lnTo>
                  <a:lnTo>
                    <a:pt x="0" y="0"/>
                  </a:lnTo>
                  <a:close/>
                </a:path>
              </a:pathLst>
            </a:custGeom>
            <a:solidFill>
              <a:srgbClr val="003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B7C2A655-500A-40E6-81D8-ACA3E71BD86D}"/>
                </a:ext>
              </a:extLst>
            </p:cNvPr>
            <p:cNvSpPr txBox="1"/>
            <p:nvPr/>
          </p:nvSpPr>
          <p:spPr>
            <a:xfrm>
              <a:off x="1075750" y="426991"/>
              <a:ext cx="4552437" cy="283984"/>
            </a:xfrm>
            <a:prstGeom prst="rect">
              <a:avLst/>
            </a:prstGeom>
            <a:noFill/>
          </p:spPr>
          <p:txBody>
            <a:bodyPr wrap="square" rtlCol="0">
              <a:spAutoFit/>
            </a:bodyPr>
            <a:lstStyle/>
            <a:p>
              <a:r>
                <a:rPr lang="en-IN" sz="2000" spc="600" dirty="0" smtClean="0">
                  <a:solidFill>
                    <a:schemeClr val="bg1">
                      <a:lumMod val="95000"/>
                    </a:schemeClr>
                  </a:solidFill>
                  <a:effectLst>
                    <a:outerShdw blurRad="63500" algn="ctr" rotWithShape="0">
                      <a:prstClr val="black">
                        <a:alpha val="40000"/>
                      </a:prstClr>
                    </a:outerShdw>
                  </a:effectLst>
                  <a:latin typeface="Nexa Bold" panose="02000000000000000000" pitchFamily="50" charset="0"/>
                </a:rPr>
                <a:t>INTRODUCCIÓN</a:t>
              </a:r>
              <a:endParaRPr lang="en-IN" sz="2000" spc="600" dirty="0">
                <a:solidFill>
                  <a:schemeClr val="bg1">
                    <a:lumMod val="95000"/>
                  </a:schemeClr>
                </a:solidFill>
                <a:effectLst>
                  <a:outerShdw blurRad="63500" algn="ctr" rotWithShape="0">
                    <a:prstClr val="black">
                      <a:alpha val="40000"/>
                    </a:prstClr>
                  </a:outerShdw>
                </a:effectLst>
                <a:latin typeface="Nexa Bold" panose="02000000000000000000" pitchFamily="50" charset="0"/>
              </a:endParaRPr>
            </a:p>
          </p:txBody>
        </p:sp>
      </p:grpSp>
      <p:sp>
        <p:nvSpPr>
          <p:cNvPr id="40" name="TextBox 39">
            <a:extLst>
              <a:ext uri="{FF2B5EF4-FFF2-40B4-BE49-F238E27FC236}">
                <a16:creationId xmlns:a16="http://schemas.microsoft.com/office/drawing/2014/main" id="{6CF10C56-7049-4A91-8CDE-F0B3F0BB62AC}"/>
              </a:ext>
            </a:extLst>
          </p:cNvPr>
          <p:cNvSpPr txBox="1"/>
          <p:nvPr/>
        </p:nvSpPr>
        <p:spPr>
          <a:xfrm>
            <a:off x="6970426" y="77834"/>
            <a:ext cx="4099518" cy="307777"/>
          </a:xfrm>
          <a:prstGeom prst="rect">
            <a:avLst/>
          </a:prstGeom>
          <a:noFill/>
        </p:spPr>
        <p:txBody>
          <a:bodyPr wrap="square" rtlCol="0">
            <a:spAutoFit/>
          </a:bodyPr>
          <a:lstStyle/>
          <a:p>
            <a:pPr algn="r"/>
            <a:r>
              <a:rPr lang="es-NI" sz="1400" spc="300" dirty="0" smtClean="0">
                <a:solidFill>
                  <a:schemeClr val="bg1">
                    <a:lumMod val="75000"/>
                  </a:schemeClr>
                </a:solidFill>
                <a:latin typeface="Nexa Light" panose="02000000000000000000" pitchFamily="50" charset="0"/>
              </a:rPr>
              <a:t>Universidad Nacional de Ingeniería </a:t>
            </a:r>
            <a:endParaRPr lang="es-NI" sz="1400" spc="300" dirty="0">
              <a:solidFill>
                <a:schemeClr val="bg1">
                  <a:lumMod val="75000"/>
                </a:schemeClr>
              </a:solidFill>
              <a:latin typeface="Nexa Light" panose="02000000000000000000" pitchFamily="50" charset="0"/>
            </a:endParaRPr>
          </a:p>
        </p:txBody>
      </p:sp>
      <p:cxnSp>
        <p:nvCxnSpPr>
          <p:cNvPr id="42" name="Straight Connector 41">
            <a:extLst>
              <a:ext uri="{FF2B5EF4-FFF2-40B4-BE49-F238E27FC236}">
                <a16:creationId xmlns:a16="http://schemas.microsoft.com/office/drawing/2014/main" id="{9053EE63-97ED-4840-BEDB-9C6AED0224AC}"/>
              </a:ext>
            </a:extLst>
          </p:cNvPr>
          <p:cNvCxnSpPr/>
          <p:nvPr/>
        </p:nvCxnSpPr>
        <p:spPr>
          <a:xfrm>
            <a:off x="11009983" y="77834"/>
            <a:ext cx="0" cy="25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B422ACC-6B1E-4E90-9757-A305B1679427}"/>
              </a:ext>
            </a:extLst>
          </p:cNvPr>
          <p:cNvSpPr txBox="1"/>
          <p:nvPr/>
        </p:nvSpPr>
        <p:spPr>
          <a:xfrm rot="10800000" flipV="1">
            <a:off x="11069944" y="108611"/>
            <a:ext cx="1656705" cy="246221"/>
          </a:xfrm>
          <a:prstGeom prst="rect">
            <a:avLst/>
          </a:prstGeom>
          <a:noFill/>
        </p:spPr>
        <p:txBody>
          <a:bodyPr wrap="square" rtlCol="0">
            <a:spAutoFit/>
          </a:bodyPr>
          <a:lstStyle/>
          <a:p>
            <a:r>
              <a:rPr lang="es-NI" sz="1000" spc="300" dirty="0" smtClean="0">
                <a:solidFill>
                  <a:schemeClr val="bg1">
                    <a:lumMod val="75000"/>
                  </a:schemeClr>
                </a:solidFill>
                <a:latin typeface="Nexa Light" panose="02000000000000000000" pitchFamily="50" charset="0"/>
              </a:rPr>
              <a:t>Electrónica</a:t>
            </a:r>
            <a:endParaRPr lang="es-NI" sz="1000" spc="300" dirty="0">
              <a:solidFill>
                <a:schemeClr val="bg1">
                  <a:lumMod val="75000"/>
                </a:schemeClr>
              </a:solidFill>
              <a:latin typeface="Nexa Light" panose="02000000000000000000" pitchFamily="50" charset="0"/>
            </a:endParaRPr>
          </a:p>
        </p:txBody>
      </p:sp>
      <p:sp>
        <p:nvSpPr>
          <p:cNvPr id="41" name="Isosceles Triangle 40"/>
          <p:cNvSpPr/>
          <p:nvPr/>
        </p:nvSpPr>
        <p:spPr>
          <a:xfrm flipV="1">
            <a:off x="0" y="-1"/>
            <a:ext cx="1770743" cy="1269772"/>
          </a:xfrm>
          <a:prstGeom prst="triangle">
            <a:avLst>
              <a:gd name="adj" fmla="val 0"/>
            </a:avLst>
          </a:prstGeom>
          <a:solidFill>
            <a:srgbClr val="003485"/>
          </a:solidFill>
          <a:ln>
            <a:solidFill>
              <a:srgbClr val="00348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Isosceles Triangle 43"/>
          <p:cNvSpPr/>
          <p:nvPr/>
        </p:nvSpPr>
        <p:spPr>
          <a:xfrm flipH="1">
            <a:off x="10516089" y="5649932"/>
            <a:ext cx="1679765" cy="1208067"/>
          </a:xfrm>
          <a:prstGeom prst="triangle">
            <a:avLst>
              <a:gd name="adj" fmla="val 0"/>
            </a:avLst>
          </a:prstGeom>
          <a:solidFill>
            <a:srgbClr val="003485"/>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p:cNvGrpSpPr/>
          <p:nvPr/>
        </p:nvGrpSpPr>
        <p:grpSpPr>
          <a:xfrm>
            <a:off x="5956195" y="3051527"/>
            <a:ext cx="5882848" cy="3585595"/>
            <a:chOff x="283029" y="4198592"/>
            <a:chExt cx="4055404" cy="2471768"/>
          </a:xfrm>
        </p:grpSpPr>
        <p:grpSp>
          <p:nvGrpSpPr>
            <p:cNvPr id="46" name="Group 45"/>
            <p:cNvGrpSpPr/>
            <p:nvPr/>
          </p:nvGrpSpPr>
          <p:grpSpPr>
            <a:xfrm>
              <a:off x="283029" y="4676924"/>
              <a:ext cx="2972005" cy="1993436"/>
              <a:chOff x="283029" y="4676924"/>
              <a:chExt cx="2972005" cy="1993436"/>
            </a:xfrm>
          </p:grpSpPr>
          <p:sp>
            <p:nvSpPr>
              <p:cNvPr id="52" name="Hexagon 51"/>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Hexagon 52"/>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Hexagon 53"/>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Hexagon 54"/>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7" name="Group 46"/>
            <p:cNvGrpSpPr/>
            <p:nvPr/>
          </p:nvGrpSpPr>
          <p:grpSpPr>
            <a:xfrm>
              <a:off x="2440485" y="4198592"/>
              <a:ext cx="1897948" cy="1273025"/>
              <a:chOff x="435429" y="4829324"/>
              <a:chExt cx="2972005" cy="1993436"/>
            </a:xfrm>
          </p:grpSpPr>
          <p:sp>
            <p:nvSpPr>
              <p:cNvPr id="48" name="Hexagon 47"/>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Hexagon 48"/>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Hexagon 49"/>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Hexagon 50"/>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56" name="Group 55"/>
          <p:cNvGrpSpPr/>
          <p:nvPr/>
        </p:nvGrpSpPr>
        <p:grpSpPr>
          <a:xfrm>
            <a:off x="283029" y="4198592"/>
            <a:ext cx="4055404" cy="2471768"/>
            <a:chOff x="283029" y="4198592"/>
            <a:chExt cx="4055404" cy="2471768"/>
          </a:xfrm>
        </p:grpSpPr>
        <p:grpSp>
          <p:nvGrpSpPr>
            <p:cNvPr id="57" name="Group 56"/>
            <p:cNvGrpSpPr/>
            <p:nvPr/>
          </p:nvGrpSpPr>
          <p:grpSpPr>
            <a:xfrm>
              <a:off x="283029" y="4676924"/>
              <a:ext cx="2972005" cy="1993436"/>
              <a:chOff x="283029" y="4676924"/>
              <a:chExt cx="2972005" cy="1993436"/>
            </a:xfrm>
          </p:grpSpPr>
          <p:sp>
            <p:nvSpPr>
              <p:cNvPr id="63" name="Hexagon 62"/>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Hexagon 63"/>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Hexagon 64"/>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Hexagon 65"/>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p:cNvGrpSpPr/>
            <p:nvPr/>
          </p:nvGrpSpPr>
          <p:grpSpPr>
            <a:xfrm>
              <a:off x="2440485" y="4198592"/>
              <a:ext cx="1897948" cy="1273025"/>
              <a:chOff x="435429" y="4829324"/>
              <a:chExt cx="2972005" cy="1993436"/>
            </a:xfrm>
          </p:grpSpPr>
          <p:sp>
            <p:nvSpPr>
              <p:cNvPr id="59" name="Hexagon 58"/>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Hexagon 59"/>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Hexagon 60"/>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Hexagon 61"/>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7" name="Group 66"/>
          <p:cNvGrpSpPr/>
          <p:nvPr/>
        </p:nvGrpSpPr>
        <p:grpSpPr>
          <a:xfrm flipH="1" flipV="1">
            <a:off x="7986871" y="71029"/>
            <a:ext cx="4055404" cy="2471768"/>
            <a:chOff x="283029" y="4198592"/>
            <a:chExt cx="4055404" cy="2471768"/>
          </a:xfrm>
        </p:grpSpPr>
        <p:grpSp>
          <p:nvGrpSpPr>
            <p:cNvPr id="68" name="Group 67"/>
            <p:cNvGrpSpPr/>
            <p:nvPr/>
          </p:nvGrpSpPr>
          <p:grpSpPr>
            <a:xfrm>
              <a:off x="283029" y="4676924"/>
              <a:ext cx="2972005" cy="1993436"/>
              <a:chOff x="283029" y="4676924"/>
              <a:chExt cx="2972005" cy="1993436"/>
            </a:xfrm>
          </p:grpSpPr>
          <p:sp>
            <p:nvSpPr>
              <p:cNvPr id="74" name="Hexagon 73"/>
              <p:cNvSpPr/>
              <p:nvPr/>
            </p:nvSpPr>
            <p:spPr>
              <a:xfrm>
                <a:off x="1204686" y="46769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Hexagon 74"/>
              <p:cNvSpPr/>
              <p:nvPr/>
            </p:nvSpPr>
            <p:spPr>
              <a:xfrm>
                <a:off x="2126343" y="51779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Hexagon 75"/>
              <p:cNvSpPr/>
              <p:nvPr/>
            </p:nvSpPr>
            <p:spPr>
              <a:xfrm>
                <a:off x="283029" y="51963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Hexagon 76"/>
              <p:cNvSpPr/>
              <p:nvPr/>
            </p:nvSpPr>
            <p:spPr>
              <a:xfrm>
                <a:off x="1204686" y="56973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p:cNvGrpSpPr/>
            <p:nvPr/>
          </p:nvGrpSpPr>
          <p:grpSpPr>
            <a:xfrm>
              <a:off x="2440485" y="4198592"/>
              <a:ext cx="1897948" cy="1273025"/>
              <a:chOff x="435429" y="4829324"/>
              <a:chExt cx="2972005" cy="1993436"/>
            </a:xfrm>
          </p:grpSpPr>
          <p:sp>
            <p:nvSpPr>
              <p:cNvPr id="70" name="Hexagon 69"/>
              <p:cNvSpPr/>
              <p:nvPr/>
            </p:nvSpPr>
            <p:spPr>
              <a:xfrm>
                <a:off x="1357086" y="48293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Hexagon 70"/>
              <p:cNvSpPr/>
              <p:nvPr/>
            </p:nvSpPr>
            <p:spPr>
              <a:xfrm>
                <a:off x="2278743" y="53303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Hexagon 71"/>
              <p:cNvSpPr/>
              <p:nvPr/>
            </p:nvSpPr>
            <p:spPr>
              <a:xfrm>
                <a:off x="435429" y="53487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Hexagon 72"/>
              <p:cNvSpPr/>
              <p:nvPr/>
            </p:nvSpPr>
            <p:spPr>
              <a:xfrm>
                <a:off x="1357086" y="58497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 name="Group 1"/>
          <p:cNvGrpSpPr/>
          <p:nvPr/>
        </p:nvGrpSpPr>
        <p:grpSpPr>
          <a:xfrm>
            <a:off x="669091" y="1404000"/>
            <a:ext cx="11272294" cy="3207224"/>
            <a:chOff x="669091" y="1404000"/>
            <a:chExt cx="11272294" cy="3207224"/>
          </a:xfrm>
        </p:grpSpPr>
        <p:sp>
          <p:nvSpPr>
            <p:cNvPr id="81" name="Rectangle: Rounded Corners 43"/>
            <p:cNvSpPr/>
            <p:nvPr/>
          </p:nvSpPr>
          <p:spPr>
            <a:xfrm>
              <a:off x="669091" y="4482888"/>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Freeform: Shape 41"/>
            <p:cNvSpPr/>
            <p:nvPr/>
          </p:nvSpPr>
          <p:spPr>
            <a:xfrm>
              <a:off x="772857" y="1404000"/>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F24D16"/>
                </a:gs>
                <a:gs pos="50000">
                  <a:srgbClr val="EDD834"/>
                </a:gs>
                <a:gs pos="25000">
                  <a:srgbClr val="B17ED8"/>
                </a:gs>
                <a:gs pos="0">
                  <a:srgbClr val="4CD4B0"/>
                </a:gs>
                <a:gs pos="100000">
                  <a:srgbClr val="7D14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8" name="Colchete Duplo 5"/>
          <p:cNvSpPr/>
          <p:nvPr/>
        </p:nvSpPr>
        <p:spPr>
          <a:xfrm>
            <a:off x="3406430" y="698173"/>
            <a:ext cx="5128597" cy="722062"/>
          </a:xfrm>
          <a:prstGeom prst="bracketPair">
            <a:avLst>
              <a:gd name="adj" fmla="val 257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a:p>
            <a:pPr algn="ctr"/>
            <a:r>
              <a:rPr lang="es-ES" dirty="0"/>
              <a:t>Nuevas Metodologías en la Enseñanza </a:t>
            </a:r>
            <a:r>
              <a:rPr lang="es-ES" dirty="0" smtClean="0"/>
              <a:t>y aprendizaje de </a:t>
            </a:r>
            <a:r>
              <a:rPr lang="es-ES" dirty="0"/>
              <a:t>la Ingeniería</a:t>
            </a:r>
            <a:endParaRPr lang="es-NI" dirty="0"/>
          </a:p>
          <a:p>
            <a:pPr algn="ctr"/>
            <a:endParaRPr lang="es-NI" dirty="0"/>
          </a:p>
        </p:txBody>
      </p:sp>
      <p:grpSp>
        <p:nvGrpSpPr>
          <p:cNvPr id="10" name="Group 9"/>
          <p:cNvGrpSpPr/>
          <p:nvPr/>
        </p:nvGrpSpPr>
        <p:grpSpPr>
          <a:xfrm>
            <a:off x="1068202" y="1856105"/>
            <a:ext cx="2007655" cy="3930660"/>
            <a:chOff x="1068202" y="1856105"/>
            <a:chExt cx="2007655" cy="3930660"/>
          </a:xfrm>
        </p:grpSpPr>
        <p:sp>
          <p:nvSpPr>
            <p:cNvPr id="128" name="TextBox 127"/>
            <p:cNvSpPr txBox="1"/>
            <p:nvPr/>
          </p:nvSpPr>
          <p:spPr>
            <a:xfrm>
              <a:off x="1068202" y="4907772"/>
              <a:ext cx="1973179" cy="646331"/>
            </a:xfrm>
            <a:prstGeom prst="rect">
              <a:avLst/>
            </a:prstGeom>
            <a:noFill/>
          </p:spPr>
          <p:txBody>
            <a:bodyPr wrap="square" rtlCol="0">
              <a:spAutoFit/>
            </a:bodyPr>
            <a:lstStyle/>
            <a:p>
              <a:pPr algn="ctr"/>
              <a:r>
                <a:rPr lang="es-NI" dirty="0" smtClean="0">
                  <a:solidFill>
                    <a:srgbClr val="4CD4B0"/>
                  </a:solidFill>
                  <a:latin typeface="Open Sans" panose="020B0606030504020204" pitchFamily="34" charset="0"/>
                  <a:ea typeface="Open Sans" panose="020B0606030504020204" pitchFamily="34" charset="0"/>
                  <a:cs typeface="Open Sans" panose="020B0606030504020204" pitchFamily="34" charset="0"/>
                </a:rPr>
                <a:t>Clase Presencial y online</a:t>
              </a:r>
              <a:endParaRPr lang="es-NI" dirty="0">
                <a:solidFill>
                  <a:srgbClr val="4CD4B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3" name="TextBox 132"/>
            <p:cNvSpPr txBox="1"/>
            <p:nvPr/>
          </p:nvSpPr>
          <p:spPr>
            <a:xfrm>
              <a:off x="1102678" y="5448211"/>
              <a:ext cx="1973179" cy="338554"/>
            </a:xfrm>
            <a:prstGeom prst="rect">
              <a:avLst/>
            </a:prstGeom>
            <a:noFill/>
          </p:spPr>
          <p:txBody>
            <a:bodyPr wrap="square" rtlCol="0">
              <a:spAutoFit/>
            </a:bodyPr>
            <a:lstStyle/>
            <a:p>
              <a:pPr algn="ctr"/>
              <a:r>
                <a:rPr lang="es-NI" sz="1600" dirty="0" smtClean="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Conceptos Teóricos  </a:t>
              </a:r>
              <a:endParaRPr lang="es-NI" sz="16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5" name="Group 4"/>
            <p:cNvGrpSpPr/>
            <p:nvPr/>
          </p:nvGrpSpPr>
          <p:grpSpPr>
            <a:xfrm>
              <a:off x="1202820" y="1856105"/>
              <a:ext cx="1689541" cy="2859393"/>
              <a:chOff x="1202820" y="1856105"/>
              <a:chExt cx="1689541" cy="2859393"/>
            </a:xfrm>
          </p:grpSpPr>
          <p:sp>
            <p:nvSpPr>
              <p:cNvPr id="83" name="Oval 82"/>
              <p:cNvSpPr/>
              <p:nvPr/>
            </p:nvSpPr>
            <p:spPr>
              <a:xfrm>
                <a:off x="1886350" y="4378614"/>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8" name="Straight Connector 87"/>
              <p:cNvCxnSpPr>
                <a:cxnSpLocks/>
                <a:stCxn id="79" idx="3"/>
              </p:cNvCxnSpPr>
              <p:nvPr/>
            </p:nvCxnSpPr>
            <p:spPr>
              <a:xfrm flipH="1">
                <a:off x="2054792" y="3525326"/>
                <a:ext cx="7484" cy="1021730"/>
              </a:xfrm>
              <a:prstGeom prst="line">
                <a:avLst/>
              </a:prstGeom>
              <a:ln w="38100">
                <a:solidFill>
                  <a:srgbClr val="4CD4B0"/>
                </a:solidFill>
                <a:tailEnd type="oval" w="lg" len="lg"/>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1202820" y="1856105"/>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948" y="1979793"/>
                <a:ext cx="1427241" cy="1427241"/>
              </a:xfrm>
              <a:prstGeom prst="rect">
                <a:avLst/>
              </a:prstGeom>
            </p:spPr>
          </p:pic>
        </p:grpSp>
      </p:grpSp>
      <p:grpSp>
        <p:nvGrpSpPr>
          <p:cNvPr id="9" name="Group 8"/>
          <p:cNvGrpSpPr/>
          <p:nvPr/>
        </p:nvGrpSpPr>
        <p:grpSpPr>
          <a:xfrm>
            <a:off x="3188544" y="1856105"/>
            <a:ext cx="1976545" cy="3668580"/>
            <a:chOff x="3188544" y="1856105"/>
            <a:chExt cx="1976545" cy="3668580"/>
          </a:xfrm>
        </p:grpSpPr>
        <p:sp>
          <p:nvSpPr>
            <p:cNvPr id="129" name="TextBox 128"/>
            <p:cNvSpPr txBox="1"/>
            <p:nvPr/>
          </p:nvSpPr>
          <p:spPr>
            <a:xfrm>
              <a:off x="3191910" y="4907772"/>
              <a:ext cx="1973179" cy="369332"/>
            </a:xfrm>
            <a:prstGeom prst="rect">
              <a:avLst/>
            </a:prstGeom>
            <a:noFill/>
          </p:spPr>
          <p:txBody>
            <a:bodyPr wrap="square" rtlCol="0">
              <a:spAutoFit/>
            </a:bodyPr>
            <a:lstStyle/>
            <a:p>
              <a:pPr algn="ctr"/>
              <a:r>
                <a:rPr lang="es-NI" dirty="0" smtClean="0">
                  <a:solidFill>
                    <a:srgbClr val="B17ED8"/>
                  </a:solidFill>
                  <a:latin typeface="Open Sans" panose="020B0606030504020204" pitchFamily="34" charset="0"/>
                  <a:ea typeface="Open Sans" panose="020B0606030504020204" pitchFamily="34" charset="0"/>
                  <a:cs typeface="Open Sans" panose="020B0606030504020204" pitchFamily="34" charset="0"/>
                </a:rPr>
                <a:t>Herramientas</a:t>
              </a:r>
              <a:endParaRPr lang="es-NI" dirty="0">
                <a:solidFill>
                  <a:srgbClr val="B17ED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4" name="TextBox 133"/>
            <p:cNvSpPr txBox="1"/>
            <p:nvPr/>
          </p:nvSpPr>
          <p:spPr>
            <a:xfrm>
              <a:off x="3188544" y="5186131"/>
              <a:ext cx="1973179" cy="338554"/>
            </a:xfrm>
            <a:prstGeom prst="rect">
              <a:avLst/>
            </a:prstGeom>
            <a:noFill/>
          </p:spPr>
          <p:txBody>
            <a:bodyPr wrap="square" rtlCol="0">
              <a:spAutoFit/>
            </a:bodyPr>
            <a:lstStyle/>
            <a:p>
              <a:pPr algn="ctr"/>
              <a:r>
                <a:rPr lang="es-NI" sz="1600" dirty="0" smtClean="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PC - Internet</a:t>
              </a:r>
              <a:endParaRPr lang="es-NI" sz="16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6" name="Group 5"/>
            <p:cNvGrpSpPr/>
            <p:nvPr/>
          </p:nvGrpSpPr>
          <p:grpSpPr>
            <a:xfrm>
              <a:off x="3331644" y="1856105"/>
              <a:ext cx="1689541" cy="2859393"/>
              <a:chOff x="3331644" y="1856105"/>
              <a:chExt cx="1689541" cy="2859393"/>
            </a:xfrm>
          </p:grpSpPr>
          <p:sp>
            <p:nvSpPr>
              <p:cNvPr id="84" name="Oval 83"/>
              <p:cNvSpPr/>
              <p:nvPr/>
            </p:nvSpPr>
            <p:spPr>
              <a:xfrm>
                <a:off x="4009394" y="4378614"/>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9" name="Straight Connector 88"/>
              <p:cNvCxnSpPr>
                <a:cxnSpLocks/>
              </p:cNvCxnSpPr>
              <p:nvPr/>
            </p:nvCxnSpPr>
            <p:spPr>
              <a:xfrm>
                <a:off x="4176415" y="3551850"/>
                <a:ext cx="0" cy="995206"/>
              </a:xfrm>
              <a:prstGeom prst="line">
                <a:avLst/>
              </a:prstGeom>
              <a:ln w="38100">
                <a:solidFill>
                  <a:srgbClr val="B17ED8"/>
                </a:solidFill>
                <a:tailEnd type="oval" w="lg" len="lg"/>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331644" y="1856105"/>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908" y="1965009"/>
                <a:ext cx="1402449" cy="1402449"/>
              </a:xfrm>
              <a:prstGeom prst="rect">
                <a:avLst/>
              </a:prstGeom>
            </p:spPr>
          </p:pic>
        </p:grpSp>
      </p:grpSp>
      <p:grpSp>
        <p:nvGrpSpPr>
          <p:cNvPr id="12" name="Group 11"/>
          <p:cNvGrpSpPr/>
          <p:nvPr/>
        </p:nvGrpSpPr>
        <p:grpSpPr>
          <a:xfrm>
            <a:off x="4919549" y="1856105"/>
            <a:ext cx="2611317" cy="4405562"/>
            <a:chOff x="4919549" y="1856105"/>
            <a:chExt cx="2611317" cy="4405562"/>
          </a:xfrm>
        </p:grpSpPr>
        <p:sp>
          <p:nvSpPr>
            <p:cNvPr id="85" name="Oval 84"/>
            <p:cNvSpPr/>
            <p:nvPr/>
          </p:nvSpPr>
          <p:spPr>
            <a:xfrm>
              <a:off x="6131017" y="4378614"/>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4919549" y="1856105"/>
              <a:ext cx="2611317" cy="4405562"/>
              <a:chOff x="4919549" y="1856105"/>
              <a:chExt cx="2611317" cy="4405562"/>
            </a:xfrm>
          </p:grpSpPr>
          <p:cxnSp>
            <p:nvCxnSpPr>
              <p:cNvPr id="91" name="Straight Connector 90"/>
              <p:cNvCxnSpPr>
                <a:cxnSpLocks/>
                <a:stCxn id="79" idx="11"/>
              </p:cNvCxnSpPr>
              <p:nvPr/>
            </p:nvCxnSpPr>
            <p:spPr>
              <a:xfrm>
                <a:off x="6305949" y="3525326"/>
                <a:ext cx="1" cy="1021730"/>
              </a:xfrm>
              <a:prstGeom prst="line">
                <a:avLst/>
              </a:prstGeom>
              <a:ln w="38100">
                <a:solidFill>
                  <a:srgbClr val="EDD834"/>
                </a:solidFill>
                <a:tailEnd type="oval" w="lg" len="lg"/>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5460468" y="1856105"/>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TextBox 129"/>
              <p:cNvSpPr txBox="1"/>
              <p:nvPr/>
            </p:nvSpPr>
            <p:spPr>
              <a:xfrm>
                <a:off x="5315618" y="4907772"/>
                <a:ext cx="1973179" cy="646331"/>
              </a:xfrm>
              <a:prstGeom prst="rect">
                <a:avLst/>
              </a:prstGeom>
              <a:noFill/>
            </p:spPr>
            <p:txBody>
              <a:bodyPr wrap="square" rtlCol="0">
                <a:spAutoFit/>
              </a:bodyPr>
              <a:lstStyle/>
              <a:p>
                <a:pPr algn="ctr"/>
                <a:r>
                  <a:rPr lang="es-NI" dirty="0" smtClean="0">
                    <a:solidFill>
                      <a:srgbClr val="EDD834"/>
                    </a:solidFill>
                    <a:latin typeface="Open Sans" panose="020B0606030504020204" pitchFamily="34" charset="0"/>
                    <a:ea typeface="Open Sans" panose="020B0606030504020204" pitchFamily="34" charset="0"/>
                    <a:cs typeface="Open Sans" panose="020B0606030504020204" pitchFamily="34" charset="0"/>
                  </a:rPr>
                  <a:t>Experimentación Virtual </a:t>
                </a:r>
                <a:endParaRPr lang="es-NI" dirty="0">
                  <a:solidFill>
                    <a:srgbClr val="EDD83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TextBox 134"/>
              <p:cNvSpPr txBox="1"/>
              <p:nvPr/>
            </p:nvSpPr>
            <p:spPr>
              <a:xfrm>
                <a:off x="4919549" y="5523003"/>
                <a:ext cx="2611317" cy="738664"/>
              </a:xfrm>
              <a:prstGeom prst="rect">
                <a:avLst/>
              </a:prstGeom>
              <a:noFill/>
            </p:spPr>
            <p:txBody>
              <a:bodyPr wrap="square" rtlCol="0">
                <a:spAutoFit/>
              </a:bodyPr>
              <a:lstStyle/>
              <a:p>
                <a:pPr algn="ctr"/>
                <a:r>
                  <a:rPr lang="es-NI" sz="1400" dirty="0" smtClean="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Laboratorios Virtual y remoto online.</a:t>
                </a:r>
              </a:p>
              <a:p>
                <a:pPr algn="ctr"/>
                <a:r>
                  <a:rPr lang="es-NI" sz="1400" dirty="0" smtClean="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 Diferentes simulaciones Valiéndose de Computadores</a:t>
                </a:r>
                <a:endParaRPr lang="es-NI" sz="14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7" name="Picture 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17512" y="1963723"/>
                <a:ext cx="1533932" cy="1425442"/>
              </a:xfrm>
              <a:prstGeom prst="rect">
                <a:avLst/>
              </a:prstGeom>
            </p:spPr>
          </p:pic>
        </p:grpSp>
      </p:grpSp>
      <p:grpSp>
        <p:nvGrpSpPr>
          <p:cNvPr id="15" name="Group 14"/>
          <p:cNvGrpSpPr/>
          <p:nvPr/>
        </p:nvGrpSpPr>
        <p:grpSpPr>
          <a:xfrm>
            <a:off x="7288798" y="1856105"/>
            <a:ext cx="2305634" cy="4592839"/>
            <a:chOff x="7288798" y="1856105"/>
            <a:chExt cx="2305634" cy="4592839"/>
          </a:xfrm>
        </p:grpSpPr>
        <p:grpSp>
          <p:nvGrpSpPr>
            <p:cNvPr id="14" name="Group 13"/>
            <p:cNvGrpSpPr/>
            <p:nvPr/>
          </p:nvGrpSpPr>
          <p:grpSpPr>
            <a:xfrm>
              <a:off x="7288798" y="1856105"/>
              <a:ext cx="2305634" cy="4592839"/>
              <a:chOff x="7288798" y="1856105"/>
              <a:chExt cx="2305634" cy="4592839"/>
            </a:xfrm>
          </p:grpSpPr>
          <p:sp>
            <p:nvSpPr>
              <p:cNvPr id="86" name="Oval 85"/>
              <p:cNvSpPr/>
              <p:nvPr/>
            </p:nvSpPr>
            <p:spPr>
              <a:xfrm>
                <a:off x="8265621" y="4378614"/>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0" name="Straight Connector 89"/>
              <p:cNvCxnSpPr>
                <a:cxnSpLocks/>
              </p:cNvCxnSpPr>
              <p:nvPr/>
            </p:nvCxnSpPr>
            <p:spPr>
              <a:xfrm>
                <a:off x="8434063" y="3530723"/>
                <a:ext cx="0" cy="1016333"/>
              </a:xfrm>
              <a:prstGeom prst="line">
                <a:avLst/>
              </a:prstGeom>
              <a:ln w="38100">
                <a:solidFill>
                  <a:srgbClr val="F24D16"/>
                </a:solidFill>
                <a:tailEnd type="oval" w="lg" len="lg"/>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7589292" y="1856105"/>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extBox 130"/>
              <p:cNvSpPr txBox="1"/>
              <p:nvPr/>
            </p:nvSpPr>
            <p:spPr>
              <a:xfrm>
                <a:off x="7439326" y="4907772"/>
                <a:ext cx="1973179" cy="646331"/>
              </a:xfrm>
              <a:prstGeom prst="rect">
                <a:avLst/>
              </a:prstGeom>
              <a:noFill/>
            </p:spPr>
            <p:txBody>
              <a:bodyPr wrap="square" rtlCol="0">
                <a:spAutoFit/>
              </a:bodyPr>
              <a:lstStyle/>
              <a:p>
                <a:pPr algn="ctr"/>
                <a:r>
                  <a:rPr lang="es-NI" dirty="0" smtClean="0">
                    <a:solidFill>
                      <a:srgbClr val="F24D16"/>
                    </a:solidFill>
                    <a:latin typeface="Open Sans" panose="020B0606030504020204" pitchFamily="34" charset="0"/>
                    <a:ea typeface="Open Sans" panose="020B0606030504020204" pitchFamily="34" charset="0"/>
                    <a:cs typeface="Open Sans" panose="020B0606030504020204" pitchFamily="34" charset="0"/>
                  </a:rPr>
                  <a:t>Experimentación Física</a:t>
                </a:r>
                <a:endParaRPr lang="es-NI" dirty="0">
                  <a:solidFill>
                    <a:srgbClr val="F24D1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TextBox 135"/>
              <p:cNvSpPr txBox="1"/>
              <p:nvPr/>
            </p:nvSpPr>
            <p:spPr>
              <a:xfrm>
                <a:off x="7288798" y="5494837"/>
                <a:ext cx="2305634" cy="954107"/>
              </a:xfrm>
              <a:prstGeom prst="rect">
                <a:avLst/>
              </a:prstGeom>
              <a:noFill/>
            </p:spPr>
            <p:txBody>
              <a:bodyPr wrap="square" rtlCol="0">
                <a:spAutoFit/>
              </a:bodyPr>
              <a:lstStyle/>
              <a:p>
                <a:pPr algn="ctr"/>
                <a:r>
                  <a:rPr lang="es-NI" sz="14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Validación de los conocimientos,.</a:t>
                </a:r>
              </a:p>
              <a:p>
                <a:pPr algn="ctr"/>
                <a:r>
                  <a:rPr lang="es-NI" sz="14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*Infraestructura con el experimento X. </a:t>
                </a:r>
              </a:p>
            </p:txBody>
          </p:sp>
        </p:grpSp>
        <p:pic>
          <p:nvPicPr>
            <p:cNvPr id="11" name="Picture 10"/>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12"/>
            <a:stretch/>
          </p:blipFill>
          <p:spPr>
            <a:xfrm>
              <a:off x="7618985" y="1897656"/>
              <a:ext cx="1584503" cy="1567925"/>
            </a:xfrm>
            <a:prstGeom prst="rect">
              <a:avLst/>
            </a:prstGeom>
          </p:spPr>
        </p:pic>
      </p:grpSp>
      <p:pic>
        <p:nvPicPr>
          <p:cNvPr id="144" name="Picture 2" descr="Resultado de imagen para book computer virtual"/>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5159"/>
          <a:stretch/>
        </p:blipFill>
        <p:spPr bwMode="auto">
          <a:xfrm>
            <a:off x="10094059" y="151865"/>
            <a:ext cx="2012605" cy="138570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9563034" y="1856105"/>
            <a:ext cx="1973179" cy="3697998"/>
            <a:chOff x="9563034" y="1856105"/>
            <a:chExt cx="1973179" cy="3697998"/>
          </a:xfrm>
        </p:grpSpPr>
        <p:sp>
          <p:nvSpPr>
            <p:cNvPr id="87" name="Oval 86"/>
            <p:cNvSpPr/>
            <p:nvPr/>
          </p:nvSpPr>
          <p:spPr>
            <a:xfrm>
              <a:off x="10381182" y="4379242"/>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Oval 112"/>
            <p:cNvSpPr/>
            <p:nvPr/>
          </p:nvSpPr>
          <p:spPr>
            <a:xfrm>
              <a:off x="9718115" y="1856105"/>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TextBox 131"/>
            <p:cNvSpPr txBox="1"/>
            <p:nvPr/>
          </p:nvSpPr>
          <p:spPr>
            <a:xfrm>
              <a:off x="9563034" y="4907772"/>
              <a:ext cx="1973179" cy="646331"/>
            </a:xfrm>
            <a:prstGeom prst="rect">
              <a:avLst/>
            </a:prstGeom>
            <a:noFill/>
          </p:spPr>
          <p:txBody>
            <a:bodyPr wrap="square" rtlCol="0">
              <a:spAutoFit/>
            </a:bodyPr>
            <a:lstStyle/>
            <a:p>
              <a:pPr algn="ctr"/>
              <a:r>
                <a:rPr lang="es-NI" dirty="0" smtClean="0">
                  <a:solidFill>
                    <a:srgbClr val="7D1424"/>
                  </a:solidFill>
                  <a:latin typeface="Open Sans" panose="020B0606030504020204" pitchFamily="34" charset="0"/>
                  <a:ea typeface="Open Sans" panose="020B0606030504020204" pitchFamily="34" charset="0"/>
                  <a:cs typeface="Open Sans" panose="020B0606030504020204" pitchFamily="34" charset="0"/>
                </a:rPr>
                <a:t>Consolidación de Conocimiento </a:t>
              </a:r>
              <a:endParaRPr lang="es-NI" dirty="0">
                <a:solidFill>
                  <a:srgbClr val="7D142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9371" y="1981780"/>
              <a:ext cx="1407385" cy="1407385"/>
            </a:xfrm>
            <a:prstGeom prst="rect">
              <a:avLst/>
            </a:prstGeom>
          </p:spPr>
        </p:pic>
        <p:cxnSp>
          <p:nvCxnSpPr>
            <p:cNvPr id="92" name="Straight Connector 91"/>
            <p:cNvCxnSpPr>
              <a:cxnSpLocks/>
              <a:stCxn id="113" idx="4"/>
            </p:cNvCxnSpPr>
            <p:nvPr/>
          </p:nvCxnSpPr>
          <p:spPr>
            <a:xfrm flipH="1">
              <a:off x="10549624" y="3530723"/>
              <a:ext cx="13262" cy="1016333"/>
            </a:xfrm>
            <a:prstGeom prst="line">
              <a:avLst/>
            </a:prstGeom>
            <a:ln w="38100">
              <a:solidFill>
                <a:srgbClr val="7D1424"/>
              </a:solidFill>
              <a:tailEnd type="oval" w="lg" len="lg"/>
            </a:ln>
          </p:spPr>
          <p:style>
            <a:lnRef idx="1">
              <a:schemeClr val="accent1"/>
            </a:lnRef>
            <a:fillRef idx="0">
              <a:schemeClr val="accent1"/>
            </a:fillRef>
            <a:effectRef idx="0">
              <a:schemeClr val="accent1"/>
            </a:effectRef>
            <a:fontRef idx="minor">
              <a:schemeClr val="tx1"/>
            </a:fontRef>
          </p:style>
        </p:cxnSp>
      </p:grpSp>
      <p:pic>
        <p:nvPicPr>
          <p:cNvPr id="108" name="Picture 10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7855" y="1365714"/>
            <a:ext cx="2044125" cy="1899551"/>
          </a:xfrm>
          <a:prstGeom prst="rect">
            <a:avLst/>
          </a:prstGeom>
        </p:spPr>
      </p:pic>
      <p:pic>
        <p:nvPicPr>
          <p:cNvPr id="17" name="Picture 16"/>
          <p:cNvPicPr>
            <a:picLocks noChangeAspect="1"/>
          </p:cNvPicPr>
          <p:nvPr/>
        </p:nvPicPr>
        <p:blipFill>
          <a:blip r:embed="rId8"/>
          <a:stretch>
            <a:fillRect/>
          </a:stretch>
        </p:blipFill>
        <p:spPr>
          <a:xfrm>
            <a:off x="1068202" y="4206367"/>
            <a:ext cx="4635386" cy="2591129"/>
          </a:xfrm>
          <a:prstGeom prst="rect">
            <a:avLst/>
          </a:prstGeom>
        </p:spPr>
      </p:pic>
      <p:pic>
        <p:nvPicPr>
          <p:cNvPr id="2052" name="Picture 4" descr="Resultado de imagen para laboratory robotics Universit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9803" y="4189448"/>
            <a:ext cx="6058493" cy="260580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174296" y="2932056"/>
            <a:ext cx="3792832" cy="923330"/>
          </a:xfrm>
          <a:prstGeom prst="rect">
            <a:avLst/>
          </a:prstGeom>
          <a:noFill/>
        </p:spPr>
        <p:txBody>
          <a:bodyPr wrap="square" rtlCol="0">
            <a:spAutoFit/>
          </a:bodyPr>
          <a:lstStyle/>
          <a:p>
            <a:pPr algn="ctr"/>
            <a:r>
              <a:rPr lang="es-NI" dirty="0"/>
              <a:t>¿</a:t>
            </a:r>
            <a:r>
              <a:rPr lang="es-NI" dirty="0" smtClean="0"/>
              <a:t>Qué involucra el disponer </a:t>
            </a:r>
            <a:r>
              <a:rPr lang="es-NI" dirty="0" smtClean="0"/>
              <a:t>de un laboratorio de robótica en UNI</a:t>
            </a:r>
            <a:r>
              <a:rPr lang="es-NI" dirty="0" smtClean="0"/>
              <a:t>? </a:t>
            </a:r>
          </a:p>
          <a:p>
            <a:pPr algn="ctr"/>
            <a:r>
              <a:rPr lang="es-NI" i="1" u="sng" dirty="0"/>
              <a:t>¿</a:t>
            </a:r>
            <a:r>
              <a:rPr lang="es-NI" i="1" u="sng" dirty="0" smtClean="0"/>
              <a:t>Tenemos</a:t>
            </a:r>
            <a:r>
              <a:rPr lang="es-NI" i="1" u="sng" dirty="0" smtClean="0"/>
              <a:t> opciones?</a:t>
            </a:r>
            <a:endParaRPr lang="es-NI" i="1" u="sng" dirty="0"/>
          </a:p>
        </p:txBody>
      </p:sp>
      <p:sp>
        <p:nvSpPr>
          <p:cNvPr id="109" name="TextBox 108"/>
          <p:cNvSpPr txBox="1"/>
          <p:nvPr/>
        </p:nvSpPr>
        <p:spPr>
          <a:xfrm>
            <a:off x="1683560" y="3872001"/>
            <a:ext cx="3978830" cy="369332"/>
          </a:xfrm>
          <a:prstGeom prst="rect">
            <a:avLst/>
          </a:prstGeom>
          <a:noFill/>
        </p:spPr>
        <p:txBody>
          <a:bodyPr wrap="square" rtlCol="0">
            <a:spAutoFit/>
          </a:bodyPr>
          <a:lstStyle/>
          <a:p>
            <a:r>
              <a:rPr lang="es-NI" dirty="0" smtClean="0"/>
              <a:t>Simuladores Propios de Universidades</a:t>
            </a:r>
            <a:endParaRPr lang="es-NI" dirty="0"/>
          </a:p>
        </p:txBody>
      </p:sp>
      <p:sp>
        <p:nvSpPr>
          <p:cNvPr id="110" name="TextBox 109"/>
          <p:cNvSpPr txBox="1"/>
          <p:nvPr/>
        </p:nvSpPr>
        <p:spPr>
          <a:xfrm>
            <a:off x="7962555" y="3863838"/>
            <a:ext cx="3978830" cy="369332"/>
          </a:xfrm>
          <a:prstGeom prst="rect">
            <a:avLst/>
          </a:prstGeom>
          <a:noFill/>
        </p:spPr>
        <p:txBody>
          <a:bodyPr wrap="square" rtlCol="0">
            <a:spAutoFit/>
          </a:bodyPr>
          <a:lstStyle/>
          <a:p>
            <a:r>
              <a:rPr lang="es-NI" dirty="0" smtClean="0"/>
              <a:t>Infraestructura</a:t>
            </a:r>
            <a:endParaRPr lang="es-NI" dirty="0"/>
          </a:p>
        </p:txBody>
      </p:sp>
      <p:grpSp>
        <p:nvGrpSpPr>
          <p:cNvPr id="22" name="Group 21"/>
          <p:cNvGrpSpPr/>
          <p:nvPr/>
        </p:nvGrpSpPr>
        <p:grpSpPr>
          <a:xfrm>
            <a:off x="5859120" y="4222410"/>
            <a:ext cx="3606299" cy="2402865"/>
            <a:chOff x="5859120" y="4222410"/>
            <a:chExt cx="3606299" cy="2402865"/>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88358" y="5048214"/>
              <a:ext cx="1577061" cy="1577061"/>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59120" y="4222410"/>
              <a:ext cx="1300593" cy="1300593"/>
            </a:xfrm>
            <a:prstGeom prst="rect">
              <a:avLst/>
            </a:prstGeom>
          </p:spPr>
        </p:pic>
      </p:grpSp>
    </p:spTree>
    <p:extLst>
      <p:ext uri="{BB962C8B-B14F-4D97-AF65-F5344CB8AC3E}">
        <p14:creationId xmlns:p14="http://schemas.microsoft.com/office/powerpoint/2010/main" val="85763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heel(1)">
                                      <p:cBhvr>
                                        <p:cTn id="7" dur="2000"/>
                                        <p:tgtEl>
                                          <p:spTgt spid="138"/>
                                        </p:tgtEl>
                                      </p:cBhvr>
                                    </p:animEffect>
                                  </p:childTnLst>
                                </p:cTn>
                              </p:par>
                              <p:par>
                                <p:cTn id="8" presetID="10" presetClass="exit" presetSubtype="0" fill="hold" nodeType="withEffect">
                                  <p:stCondLst>
                                    <p:cond delay="0"/>
                                  </p:stCondLst>
                                  <p:childTnLst>
                                    <p:animEffect transition="out" filter="fade">
                                      <p:cBhvr>
                                        <p:cTn id="9" dur="500"/>
                                        <p:tgtEl>
                                          <p:spTgt spid="56"/>
                                        </p:tgtEl>
                                      </p:cBhvr>
                                    </p:animEffect>
                                    <p:set>
                                      <p:cBhvr>
                                        <p:cTn id="10" dur="1" fill="hold">
                                          <p:stCondLst>
                                            <p:cond delay="499"/>
                                          </p:stCondLst>
                                        </p:cTn>
                                        <p:tgtEl>
                                          <p:spTgt spid="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08"/>
                                        </p:tgtEl>
                                        <p:attrNameLst>
                                          <p:attrName>style.visibility</p:attrName>
                                        </p:attrNameLst>
                                      </p:cBhvr>
                                      <p:to>
                                        <p:strVal val="visible"/>
                                      </p:to>
                                    </p:set>
                                    <p:animEffect transition="in" filter="fade">
                                      <p:cBhvr>
                                        <p:cTn id="36" dur="500"/>
                                        <p:tgtEl>
                                          <p:spTgt spid="10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500"/>
                                        <p:tgtEl>
                                          <p:spTgt spid="10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2052"/>
                                        </p:tgtEl>
                                        <p:attrNameLst>
                                          <p:attrName>style.visibility</p:attrName>
                                        </p:attrNameLst>
                                      </p:cBhvr>
                                      <p:to>
                                        <p:strVal val="visible"/>
                                      </p:to>
                                    </p:set>
                                    <p:animEffect transition="in" filter="fade">
                                      <p:cBhvr>
                                        <p:cTn id="53" dur="500"/>
                                        <p:tgtEl>
                                          <p:spTgt spid="2052"/>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arn(inVertical)">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0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5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8"/>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0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par>
                                <p:cTn id="83" presetID="10"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
                                        </p:tgtEl>
                                        <p:attrNameLst>
                                          <p:attrName>style.visibility</p:attrName>
                                        </p:attrNameLst>
                                      </p:cBhvr>
                                      <p:to>
                                        <p:strVal val="visible"/>
                                      </p:to>
                                    </p:set>
                                    <p:animEffect transition="in" filter="fade">
                                      <p:cBhvr>
                                        <p:cTn id="10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8" grpId="0"/>
      <p:bldP spid="18" grpId="1"/>
      <p:bldP spid="109" grpId="0"/>
      <p:bldP spid="109" grpId="1"/>
      <p:bldP spid="110" grpId="0"/>
      <p:bldP spid="11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D07AE8-F702-4E81-AAE9-A404EA74E65D}"/>
              </a:ext>
            </a:extLst>
          </p:cNvPr>
          <p:cNvSpPr>
            <a:spLocks noGrp="1"/>
          </p:cNvSpPr>
          <p:nvPr>
            <p:ph type="title"/>
          </p:nvPr>
        </p:nvSpPr>
        <p:spPr/>
        <p:txBody>
          <a:bodyPr/>
          <a:lstStyle/>
          <a:p>
            <a:endParaRPr lang="es-ES"/>
          </a:p>
        </p:txBody>
      </p:sp>
      <p:pic>
        <p:nvPicPr>
          <p:cNvPr id="4" name="Marcador de contenido 3">
            <a:extLst>
              <a:ext uri="{FF2B5EF4-FFF2-40B4-BE49-F238E27FC236}">
                <a16:creationId xmlns:a16="http://schemas.microsoft.com/office/drawing/2014/main" id="{4DA3CBF3-84A0-4D57-9A5B-95780E804322}"/>
              </a:ext>
            </a:extLst>
          </p:cNvPr>
          <p:cNvPicPr>
            <a:picLocks noGrp="1" noChangeAspect="1"/>
          </p:cNvPicPr>
          <p:nvPr>
            <p:ph idx="1"/>
          </p:nvPr>
        </p:nvPicPr>
        <p:blipFill>
          <a:blip r:embed="rId2"/>
          <a:stretch>
            <a:fillRect/>
          </a:stretch>
        </p:blipFill>
        <p:spPr>
          <a:xfrm>
            <a:off x="230700" y="1905000"/>
            <a:ext cx="4881460" cy="3836828"/>
          </a:xfrm>
          <a:prstGeom prst="rect">
            <a:avLst/>
          </a:prstGeom>
        </p:spPr>
      </p:pic>
      <p:pic>
        <p:nvPicPr>
          <p:cNvPr id="5" name="Imagen 4">
            <a:extLst>
              <a:ext uri="{FF2B5EF4-FFF2-40B4-BE49-F238E27FC236}">
                <a16:creationId xmlns:a16="http://schemas.microsoft.com/office/drawing/2014/main" id="{15D94AE8-52A8-4E83-B0DC-C6DB99AE1AC0}"/>
              </a:ext>
            </a:extLst>
          </p:cNvPr>
          <p:cNvPicPr>
            <a:picLocks noChangeAspect="1"/>
          </p:cNvPicPr>
          <p:nvPr/>
        </p:nvPicPr>
        <p:blipFill>
          <a:blip r:embed="rId3"/>
          <a:stretch>
            <a:fillRect/>
          </a:stretch>
        </p:blipFill>
        <p:spPr>
          <a:xfrm>
            <a:off x="5112160" y="1780301"/>
            <a:ext cx="6849140" cy="1362075"/>
          </a:xfrm>
          <a:prstGeom prst="rect">
            <a:avLst/>
          </a:prstGeom>
        </p:spPr>
      </p:pic>
      <p:pic>
        <p:nvPicPr>
          <p:cNvPr id="6" name="Imagen 5">
            <a:extLst>
              <a:ext uri="{FF2B5EF4-FFF2-40B4-BE49-F238E27FC236}">
                <a16:creationId xmlns:a16="http://schemas.microsoft.com/office/drawing/2014/main" id="{AAA099C5-AECF-489D-9D3B-C54DB09638BF}"/>
              </a:ext>
            </a:extLst>
          </p:cNvPr>
          <p:cNvPicPr>
            <a:picLocks noChangeAspect="1"/>
          </p:cNvPicPr>
          <p:nvPr/>
        </p:nvPicPr>
        <p:blipFill>
          <a:blip r:embed="rId4"/>
          <a:stretch>
            <a:fillRect/>
          </a:stretch>
        </p:blipFill>
        <p:spPr>
          <a:xfrm>
            <a:off x="5112160" y="3066176"/>
            <a:ext cx="4324350" cy="1514475"/>
          </a:xfrm>
          <a:prstGeom prst="rect">
            <a:avLst/>
          </a:prstGeom>
        </p:spPr>
      </p:pic>
      <p:sp>
        <p:nvSpPr>
          <p:cNvPr id="7" name="Rectángulo 6">
            <a:extLst>
              <a:ext uri="{FF2B5EF4-FFF2-40B4-BE49-F238E27FC236}">
                <a16:creationId xmlns:a16="http://schemas.microsoft.com/office/drawing/2014/main" id="{54A9D4C1-1DF1-47A9-8ADF-A372CCDBFA6E}"/>
              </a:ext>
            </a:extLst>
          </p:cNvPr>
          <p:cNvSpPr/>
          <p:nvPr/>
        </p:nvSpPr>
        <p:spPr>
          <a:xfrm>
            <a:off x="7875639" y="3142375"/>
            <a:ext cx="1342103" cy="259945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Z</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7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B6DAE2-A213-4E89-9E1B-1C686A73388B}"/>
              </a:ext>
            </a:extLst>
          </p:cNvPr>
          <p:cNvSpPr>
            <a:spLocks noGrp="1"/>
          </p:cNvSpPr>
          <p:nvPr>
            <p:ph type="title"/>
          </p:nvPr>
        </p:nvSpPr>
        <p:spPr>
          <a:xfrm>
            <a:off x="2297958" y="388136"/>
            <a:ext cx="8911687" cy="1280890"/>
          </a:xfrm>
        </p:spPr>
        <p:txBody>
          <a:bodyPr>
            <a:normAutofit fontScale="90000"/>
          </a:bodyPr>
          <a:lstStyle/>
          <a:p>
            <a:r>
              <a:rPr lang="en-US" dirty="0" err="1"/>
              <a:t>Proximo</a:t>
            </a:r>
            <a:r>
              <a:rPr lang="en-US" dirty="0"/>
              <a:t> </a:t>
            </a:r>
            <a:r>
              <a:rPr lang="en-US" dirty="0" err="1"/>
              <a:t>Desarrollo</a:t>
            </a:r>
            <a:r>
              <a:rPr lang="en-US" dirty="0"/>
              <a:t/>
            </a:r>
            <a:br>
              <a:rPr lang="en-US" dirty="0"/>
            </a:br>
            <a:r>
              <a:rPr lang="en-US" dirty="0"/>
              <a:t/>
            </a:r>
            <a:br>
              <a:rPr lang="en-US" dirty="0"/>
            </a:br>
            <a:r>
              <a:rPr lang="en-US" b="1" dirty="0">
                <a:solidFill>
                  <a:srgbClr val="FF0000"/>
                </a:solidFill>
              </a:rPr>
              <a:t>KDL -&gt; </a:t>
            </a:r>
            <a:r>
              <a:rPr lang="en-US" b="1" dirty="0" err="1">
                <a:solidFill>
                  <a:srgbClr val="FF0000"/>
                </a:solidFill>
              </a:rPr>
              <a:t>Cinematica</a:t>
            </a:r>
            <a:r>
              <a:rPr lang="en-US" b="1" dirty="0">
                <a:solidFill>
                  <a:srgbClr val="FF0000"/>
                </a:solidFill>
              </a:rPr>
              <a:t> </a:t>
            </a:r>
            <a:r>
              <a:rPr lang="en-US" b="1" dirty="0" err="1">
                <a:solidFill>
                  <a:srgbClr val="FF0000"/>
                </a:solidFill>
              </a:rPr>
              <a:t>Inversa</a:t>
            </a:r>
            <a:endParaRPr lang="es-ES" b="1" dirty="0">
              <a:solidFill>
                <a:srgbClr val="FF0000"/>
              </a:solidFill>
            </a:endParaRPr>
          </a:p>
        </p:txBody>
      </p:sp>
      <p:pic>
        <p:nvPicPr>
          <p:cNvPr id="14338" name="Picture 2" descr="Screenshot from 2018-01-30 00-23-35.png">
            <a:extLst>
              <a:ext uri="{FF2B5EF4-FFF2-40B4-BE49-F238E27FC236}">
                <a16:creationId xmlns:a16="http://schemas.microsoft.com/office/drawing/2014/main" id="{BA8A591D-278C-470F-8392-400068FD07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4067" y="1905000"/>
            <a:ext cx="8714440" cy="489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277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28ADCB-FA70-4E13-B311-BD220C5D49AA}"/>
              </a:ext>
            </a:extLst>
          </p:cNvPr>
          <p:cNvSpPr>
            <a:spLocks noGrp="1"/>
          </p:cNvSpPr>
          <p:nvPr>
            <p:ph type="title"/>
          </p:nvPr>
        </p:nvSpPr>
        <p:spPr/>
        <p:txBody>
          <a:bodyPr>
            <a:normAutofit fontScale="90000"/>
          </a:bodyPr>
          <a:lstStyle/>
          <a:p>
            <a:r>
              <a:rPr lang="en-US" dirty="0" err="1"/>
              <a:t>Proximo</a:t>
            </a:r>
            <a:r>
              <a:rPr lang="en-US" dirty="0"/>
              <a:t> </a:t>
            </a:r>
            <a:r>
              <a:rPr lang="en-US" dirty="0" err="1"/>
              <a:t>Desarrollo</a:t>
            </a:r>
            <a:r>
              <a:rPr lang="en-US" dirty="0"/>
              <a:t/>
            </a:r>
            <a:br>
              <a:rPr lang="en-US" dirty="0"/>
            </a:br>
            <a:r>
              <a:rPr lang="en-US" dirty="0"/>
              <a:t/>
            </a:r>
            <a:br>
              <a:rPr lang="en-US" dirty="0"/>
            </a:br>
            <a:r>
              <a:rPr lang="en-US" dirty="0"/>
              <a:t>GAZEBO… </a:t>
            </a:r>
            <a:endParaRPr lang="es-ES" dirty="0"/>
          </a:p>
        </p:txBody>
      </p:sp>
      <p:pic>
        <p:nvPicPr>
          <p:cNvPr id="4" name="Marcador de contenido 3">
            <a:extLst>
              <a:ext uri="{FF2B5EF4-FFF2-40B4-BE49-F238E27FC236}">
                <a16:creationId xmlns:a16="http://schemas.microsoft.com/office/drawing/2014/main" id="{45BE9337-1CD2-4193-8FDC-A344D560CC97}"/>
              </a:ext>
            </a:extLst>
          </p:cNvPr>
          <p:cNvPicPr>
            <a:picLocks noGrp="1" noChangeAspect="1"/>
          </p:cNvPicPr>
          <p:nvPr>
            <p:ph idx="1"/>
          </p:nvPr>
        </p:nvPicPr>
        <p:blipFill>
          <a:blip r:embed="rId2"/>
          <a:stretch>
            <a:fillRect/>
          </a:stretch>
        </p:blipFill>
        <p:spPr>
          <a:xfrm>
            <a:off x="2251444" y="1825625"/>
            <a:ext cx="7689111" cy="4351338"/>
          </a:xfrm>
          <a:prstGeom prst="rect">
            <a:avLst/>
          </a:prstGeom>
        </p:spPr>
      </p:pic>
    </p:spTree>
    <p:extLst>
      <p:ext uri="{BB962C8B-B14F-4D97-AF65-F5344CB8AC3E}">
        <p14:creationId xmlns:p14="http://schemas.microsoft.com/office/powerpoint/2010/main" val="25478265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7" y="2742516"/>
            <a:ext cx="2674933" cy="2674933"/>
          </a:xfrm>
          <a:prstGeom prst="rect">
            <a:avLst/>
          </a:prstGeom>
        </p:spPr>
      </p:pic>
      <p:grpSp>
        <p:nvGrpSpPr>
          <p:cNvPr id="78" name="Group 77">
            <a:extLst>
              <a:ext uri="{FF2B5EF4-FFF2-40B4-BE49-F238E27FC236}">
                <a16:creationId xmlns:a16="http://schemas.microsoft.com/office/drawing/2014/main" id="{6E9A0A7E-3E11-4D1F-BC39-48DCCE933A2A}"/>
              </a:ext>
            </a:extLst>
          </p:cNvPr>
          <p:cNvGrpSpPr/>
          <p:nvPr/>
        </p:nvGrpSpPr>
        <p:grpSpPr>
          <a:xfrm>
            <a:off x="22550" y="1"/>
            <a:ext cx="7964321" cy="1257368"/>
            <a:chOff x="-1" y="305937"/>
            <a:chExt cx="5821212" cy="892436"/>
          </a:xfrm>
        </p:grpSpPr>
        <p:grpSp>
          <p:nvGrpSpPr>
            <p:cNvPr id="79" name="Group 78">
              <a:extLst>
                <a:ext uri="{FF2B5EF4-FFF2-40B4-BE49-F238E27FC236}">
                  <a16:creationId xmlns:a16="http://schemas.microsoft.com/office/drawing/2014/main" id="{2D8FE302-5CF2-44F2-8389-B6D036DBB4BA}"/>
                </a:ext>
              </a:extLst>
            </p:cNvPr>
            <p:cNvGrpSpPr/>
            <p:nvPr/>
          </p:nvGrpSpPr>
          <p:grpSpPr>
            <a:xfrm>
              <a:off x="-1" y="305937"/>
              <a:ext cx="5336275" cy="892436"/>
              <a:chOff x="477671" y="423081"/>
              <a:chExt cx="3455390" cy="573206"/>
            </a:xfrm>
            <a:effectLst>
              <a:outerShdw blurRad="215900" dist="38100" dir="2700000" algn="tl" rotWithShape="0">
                <a:schemeClr val="tx1">
                  <a:lumMod val="75000"/>
                  <a:lumOff val="25000"/>
                  <a:alpha val="40000"/>
                </a:schemeClr>
              </a:outerShdw>
            </a:effectLst>
          </p:grpSpPr>
          <p:sp>
            <p:nvSpPr>
              <p:cNvPr id="82" name="Rectangle 52">
                <a:extLst>
                  <a:ext uri="{FF2B5EF4-FFF2-40B4-BE49-F238E27FC236}">
                    <a16:creationId xmlns:a16="http://schemas.microsoft.com/office/drawing/2014/main" id="{00CAB55B-986C-46CF-8EAD-BFFDFD84691F}"/>
                  </a:ext>
                </a:extLst>
              </p:cNvPr>
              <p:cNvSpPr/>
              <p:nvPr/>
            </p:nvSpPr>
            <p:spPr>
              <a:xfrm>
                <a:off x="477672" y="423081"/>
                <a:ext cx="3455389" cy="286603"/>
              </a:xfrm>
              <a:custGeom>
                <a:avLst/>
                <a:gdLst>
                  <a:gd name="connsiteX0" fmla="*/ 0 w 3455389"/>
                  <a:gd name="connsiteY0" fmla="*/ 0 h 286603"/>
                  <a:gd name="connsiteX1" fmla="*/ 3455389 w 3455389"/>
                  <a:gd name="connsiteY1" fmla="*/ 0 h 286603"/>
                  <a:gd name="connsiteX2" fmla="*/ 3455389 w 3455389"/>
                  <a:gd name="connsiteY2" fmla="*/ 286603 h 286603"/>
                  <a:gd name="connsiteX3" fmla="*/ 0 w 3455389"/>
                  <a:gd name="connsiteY3" fmla="*/ 286603 h 286603"/>
                  <a:gd name="connsiteX4" fmla="*/ 0 w 3455389"/>
                  <a:gd name="connsiteY4" fmla="*/ 0 h 286603"/>
                  <a:gd name="connsiteX0" fmla="*/ 0 w 3455389"/>
                  <a:gd name="connsiteY0" fmla="*/ 0 h 286603"/>
                  <a:gd name="connsiteX1" fmla="*/ 3455389 w 3455389"/>
                  <a:gd name="connsiteY1" fmla="*/ 0 h 286603"/>
                  <a:gd name="connsiteX2" fmla="*/ 3196082 w 3455389"/>
                  <a:gd name="connsiteY2" fmla="*/ 286603 h 286603"/>
                  <a:gd name="connsiteX3" fmla="*/ 0 w 3455389"/>
                  <a:gd name="connsiteY3" fmla="*/ 286603 h 286603"/>
                  <a:gd name="connsiteX4" fmla="*/ 0 w 3455389"/>
                  <a:gd name="connsiteY4" fmla="*/ 0 h 28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5389" h="286603">
                    <a:moveTo>
                      <a:pt x="0" y="0"/>
                    </a:moveTo>
                    <a:lnTo>
                      <a:pt x="3455389" y="0"/>
                    </a:lnTo>
                    <a:lnTo>
                      <a:pt x="3196082" y="286603"/>
                    </a:lnTo>
                    <a:lnTo>
                      <a:pt x="0" y="286603"/>
                    </a:lnTo>
                    <a:lnTo>
                      <a:pt x="0" y="0"/>
                    </a:lnTo>
                    <a:close/>
                  </a:path>
                </a:pathLst>
              </a:custGeom>
              <a:solidFill>
                <a:srgbClr val="003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52">
                <a:extLst>
                  <a:ext uri="{FF2B5EF4-FFF2-40B4-BE49-F238E27FC236}">
                    <a16:creationId xmlns:a16="http://schemas.microsoft.com/office/drawing/2014/main" id="{A04226D6-A8C4-4C41-90F5-EDBA0B948B79}"/>
                  </a:ext>
                </a:extLst>
              </p:cNvPr>
              <p:cNvSpPr/>
              <p:nvPr/>
            </p:nvSpPr>
            <p:spPr>
              <a:xfrm flipV="1">
                <a:off x="477671" y="709684"/>
                <a:ext cx="3455389" cy="286603"/>
              </a:xfrm>
              <a:custGeom>
                <a:avLst/>
                <a:gdLst>
                  <a:gd name="connsiteX0" fmla="*/ 0 w 3455389"/>
                  <a:gd name="connsiteY0" fmla="*/ 0 h 286603"/>
                  <a:gd name="connsiteX1" fmla="*/ 3455389 w 3455389"/>
                  <a:gd name="connsiteY1" fmla="*/ 0 h 286603"/>
                  <a:gd name="connsiteX2" fmla="*/ 3455389 w 3455389"/>
                  <a:gd name="connsiteY2" fmla="*/ 286603 h 286603"/>
                  <a:gd name="connsiteX3" fmla="*/ 0 w 3455389"/>
                  <a:gd name="connsiteY3" fmla="*/ 286603 h 286603"/>
                  <a:gd name="connsiteX4" fmla="*/ 0 w 3455389"/>
                  <a:gd name="connsiteY4" fmla="*/ 0 h 286603"/>
                  <a:gd name="connsiteX0" fmla="*/ 0 w 3455389"/>
                  <a:gd name="connsiteY0" fmla="*/ 0 h 286603"/>
                  <a:gd name="connsiteX1" fmla="*/ 3455389 w 3455389"/>
                  <a:gd name="connsiteY1" fmla="*/ 0 h 286603"/>
                  <a:gd name="connsiteX2" fmla="*/ 3196082 w 3455389"/>
                  <a:gd name="connsiteY2" fmla="*/ 286603 h 286603"/>
                  <a:gd name="connsiteX3" fmla="*/ 0 w 3455389"/>
                  <a:gd name="connsiteY3" fmla="*/ 286603 h 286603"/>
                  <a:gd name="connsiteX4" fmla="*/ 0 w 3455389"/>
                  <a:gd name="connsiteY4" fmla="*/ 0 h 28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5389" h="286603">
                    <a:moveTo>
                      <a:pt x="0" y="0"/>
                    </a:moveTo>
                    <a:lnTo>
                      <a:pt x="3455389" y="0"/>
                    </a:lnTo>
                    <a:lnTo>
                      <a:pt x="3196082" y="286603"/>
                    </a:lnTo>
                    <a:lnTo>
                      <a:pt x="0" y="286603"/>
                    </a:lnTo>
                    <a:lnTo>
                      <a:pt x="0" y="0"/>
                    </a:lnTo>
                    <a:close/>
                  </a:path>
                </a:pathLst>
              </a:cu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0" name="TextBox 79">
              <a:extLst>
                <a:ext uri="{FF2B5EF4-FFF2-40B4-BE49-F238E27FC236}">
                  <a16:creationId xmlns:a16="http://schemas.microsoft.com/office/drawing/2014/main" id="{B7C2A655-500A-40E6-81D8-ACA3E71BD86D}"/>
                </a:ext>
              </a:extLst>
            </p:cNvPr>
            <p:cNvSpPr txBox="1"/>
            <p:nvPr/>
          </p:nvSpPr>
          <p:spPr>
            <a:xfrm>
              <a:off x="1075750" y="426991"/>
              <a:ext cx="4552437" cy="400110"/>
            </a:xfrm>
            <a:prstGeom prst="rect">
              <a:avLst/>
            </a:prstGeom>
            <a:noFill/>
          </p:spPr>
          <p:txBody>
            <a:bodyPr wrap="square" rtlCol="0">
              <a:spAutoFit/>
            </a:bodyPr>
            <a:lstStyle/>
            <a:p>
              <a:r>
                <a:rPr lang="en-IN" sz="2000" spc="600" dirty="0">
                  <a:solidFill>
                    <a:schemeClr val="bg1">
                      <a:lumMod val="95000"/>
                    </a:schemeClr>
                  </a:solidFill>
                  <a:effectLst>
                    <a:outerShdw blurRad="63500" algn="ctr" rotWithShape="0">
                      <a:prstClr val="black">
                        <a:alpha val="40000"/>
                      </a:prstClr>
                    </a:outerShdw>
                  </a:effectLst>
                  <a:latin typeface="Nexa Bold" panose="02000000000000000000" pitchFamily="50" charset="0"/>
                </a:rPr>
                <a:t>BUSINESS INFOGRAPHIC</a:t>
              </a:r>
            </a:p>
          </p:txBody>
        </p:sp>
        <p:sp>
          <p:nvSpPr>
            <p:cNvPr id="81" name="TextBox 80">
              <a:extLst>
                <a:ext uri="{FF2B5EF4-FFF2-40B4-BE49-F238E27FC236}">
                  <a16:creationId xmlns:a16="http://schemas.microsoft.com/office/drawing/2014/main" id="{332A4675-3DAF-49CB-A04F-C865161730EB}"/>
                </a:ext>
              </a:extLst>
            </p:cNvPr>
            <p:cNvSpPr txBox="1"/>
            <p:nvPr/>
          </p:nvSpPr>
          <p:spPr>
            <a:xfrm>
              <a:off x="1883372" y="825862"/>
              <a:ext cx="3937839" cy="307777"/>
            </a:xfrm>
            <a:prstGeom prst="rect">
              <a:avLst/>
            </a:prstGeom>
            <a:noFill/>
          </p:spPr>
          <p:txBody>
            <a:bodyPr wrap="square" rtlCol="0">
              <a:spAutoFit/>
            </a:bodyPr>
            <a:lstStyle/>
            <a:p>
              <a:r>
                <a:rPr lang="en-IN" sz="1400" spc="600" dirty="0">
                  <a:solidFill>
                    <a:schemeClr val="bg1">
                      <a:lumMod val="95000"/>
                    </a:schemeClr>
                  </a:solidFill>
                  <a:effectLst>
                    <a:outerShdw blurRad="63500" algn="ctr" rotWithShape="0">
                      <a:prstClr val="black">
                        <a:alpha val="40000"/>
                      </a:prstClr>
                    </a:outerShdw>
                  </a:effectLst>
                  <a:latin typeface="Nexa Bold" panose="02000000000000000000" pitchFamily="50" charset="0"/>
                </a:rPr>
                <a:t>LINE CHART</a:t>
              </a:r>
            </a:p>
          </p:txBody>
        </p:sp>
      </p:grpSp>
      <p:grpSp>
        <p:nvGrpSpPr>
          <p:cNvPr id="5" name="Group 4"/>
          <p:cNvGrpSpPr/>
          <p:nvPr/>
        </p:nvGrpSpPr>
        <p:grpSpPr>
          <a:xfrm>
            <a:off x="1683" y="1259701"/>
            <a:ext cx="2673752" cy="5598297"/>
            <a:chOff x="15007" y="672122"/>
            <a:chExt cx="4156866" cy="5578776"/>
          </a:xfrm>
        </p:grpSpPr>
        <p:sp>
          <p:nvSpPr>
            <p:cNvPr id="9" name="Rectangle 8">
              <a:extLst>
                <a:ext uri="{FF2B5EF4-FFF2-40B4-BE49-F238E27FC236}">
                  <a16:creationId xmlns:a16="http://schemas.microsoft.com/office/drawing/2014/main" id="{120E9C5C-D9F7-45FD-91D2-97B447E851EC}"/>
                </a:ext>
              </a:extLst>
            </p:cNvPr>
            <p:cNvSpPr/>
            <p:nvPr/>
          </p:nvSpPr>
          <p:spPr>
            <a:xfrm>
              <a:off x="15007" y="674557"/>
              <a:ext cx="4137286" cy="5576341"/>
            </a:xfrm>
            <a:prstGeom prst="rect">
              <a:avLst/>
            </a:prstGeom>
            <a:solidFill>
              <a:srgbClr val="00348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ECCAEC7E-E8C6-4BD5-AA8C-FD4C2B32A7DA}"/>
                </a:ext>
              </a:extLst>
            </p:cNvPr>
            <p:cNvGrpSpPr/>
            <p:nvPr/>
          </p:nvGrpSpPr>
          <p:grpSpPr>
            <a:xfrm flipH="1" flipV="1">
              <a:off x="3347414" y="672122"/>
              <a:ext cx="824459" cy="920822"/>
              <a:chOff x="6795113" y="1380426"/>
              <a:chExt cx="824459" cy="920822"/>
            </a:xfrm>
            <a:solidFill>
              <a:schemeClr val="tx1">
                <a:lumMod val="65000"/>
                <a:lumOff val="35000"/>
                <a:alpha val="70000"/>
              </a:schemeClr>
            </a:solidFill>
          </p:grpSpPr>
          <p:sp>
            <p:nvSpPr>
              <p:cNvPr id="11" name="Rectangle 10">
                <a:extLst>
                  <a:ext uri="{FF2B5EF4-FFF2-40B4-BE49-F238E27FC236}">
                    <a16:creationId xmlns:a16="http://schemas.microsoft.com/office/drawing/2014/main" id="{3C18A029-14D7-4A55-A9D5-E18CD4074BBB}"/>
                  </a:ext>
                </a:extLst>
              </p:cNvPr>
              <p:cNvSpPr/>
              <p:nvPr/>
            </p:nvSpPr>
            <p:spPr>
              <a:xfrm>
                <a:off x="6801939" y="1380426"/>
                <a:ext cx="104931" cy="824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7848D81-8FC0-4DDA-8D0F-FF149342AC6C}"/>
                  </a:ext>
                </a:extLst>
              </p:cNvPr>
              <p:cNvSpPr/>
              <p:nvPr/>
            </p:nvSpPr>
            <p:spPr>
              <a:xfrm rot="16200000">
                <a:off x="7154877" y="1836553"/>
                <a:ext cx="104931" cy="824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C187CF1A-710E-4839-9105-279CFCDD25A4}"/>
                </a:ext>
              </a:extLst>
            </p:cNvPr>
            <p:cNvGrpSpPr/>
            <p:nvPr/>
          </p:nvGrpSpPr>
          <p:grpSpPr>
            <a:xfrm rot="5400000" flipH="1">
              <a:off x="250993" y="5619662"/>
              <a:ext cx="533198" cy="567128"/>
              <a:chOff x="6460761" y="1648918"/>
              <a:chExt cx="824459" cy="876924"/>
            </a:xfrm>
            <a:solidFill>
              <a:schemeClr val="bg1">
                <a:lumMod val="95000"/>
              </a:schemeClr>
            </a:solidFill>
          </p:grpSpPr>
          <p:sp>
            <p:nvSpPr>
              <p:cNvPr id="15" name="Rectangle 14">
                <a:extLst>
                  <a:ext uri="{FF2B5EF4-FFF2-40B4-BE49-F238E27FC236}">
                    <a16:creationId xmlns:a16="http://schemas.microsoft.com/office/drawing/2014/main" id="{4078B709-D860-41C9-A1F7-DCA6A61C8957}"/>
                  </a:ext>
                </a:extLst>
              </p:cNvPr>
              <p:cNvSpPr/>
              <p:nvPr/>
            </p:nvSpPr>
            <p:spPr>
              <a:xfrm>
                <a:off x="6460761" y="1648918"/>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7B78899-7E89-47E9-AB2E-C57AB5DCFA30}"/>
                  </a:ext>
                </a:extLst>
              </p:cNvPr>
              <p:cNvSpPr/>
              <p:nvPr/>
            </p:nvSpPr>
            <p:spPr>
              <a:xfrm rot="16200000">
                <a:off x="6820525" y="2061147"/>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2" name="Group 21">
              <a:extLst>
                <a:ext uri="{FF2B5EF4-FFF2-40B4-BE49-F238E27FC236}">
                  <a16:creationId xmlns:a16="http://schemas.microsoft.com/office/drawing/2014/main" id="{5DAA9812-C3D9-48AA-BB7B-101BA9FC3AF1}"/>
                </a:ext>
              </a:extLst>
            </p:cNvPr>
            <p:cNvGrpSpPr/>
            <p:nvPr/>
          </p:nvGrpSpPr>
          <p:grpSpPr>
            <a:xfrm>
              <a:off x="125605" y="1631906"/>
              <a:ext cx="3556163" cy="823595"/>
              <a:chOff x="3976395" y="1631906"/>
              <a:chExt cx="3556163" cy="823595"/>
            </a:xfrm>
          </p:grpSpPr>
          <p:sp>
            <p:nvSpPr>
              <p:cNvPr id="20" name="TextBox 19">
                <a:extLst>
                  <a:ext uri="{FF2B5EF4-FFF2-40B4-BE49-F238E27FC236}">
                    <a16:creationId xmlns:a16="http://schemas.microsoft.com/office/drawing/2014/main" id="{E62CC755-85AE-438D-83D0-2269347D2A7D}"/>
                  </a:ext>
                </a:extLst>
              </p:cNvPr>
              <p:cNvSpPr txBox="1"/>
              <p:nvPr/>
            </p:nvSpPr>
            <p:spPr>
              <a:xfrm>
                <a:off x="5498095" y="1631906"/>
                <a:ext cx="2034463" cy="306704"/>
              </a:xfrm>
              <a:prstGeom prst="rect">
                <a:avLst/>
              </a:prstGeom>
              <a:noFill/>
            </p:spPr>
            <p:txBody>
              <a:bodyPr wrap="square" rtlCol="0">
                <a:spAutoFit/>
              </a:bodyPr>
              <a:lstStyle/>
              <a:p>
                <a:pPr algn="r"/>
                <a:r>
                  <a:rPr lang="en-IN" sz="1400" spc="300" dirty="0">
                    <a:solidFill>
                      <a:schemeClr val="bg1"/>
                    </a:solidFill>
                    <a:latin typeface="Nexa Bold" panose="02000000000000000000" pitchFamily="50" charset="0"/>
                  </a:rPr>
                  <a:t>HEADING A</a:t>
                </a:r>
              </a:p>
            </p:txBody>
          </p:sp>
          <p:sp>
            <p:nvSpPr>
              <p:cNvPr id="21" name="TextBox 20">
                <a:extLst>
                  <a:ext uri="{FF2B5EF4-FFF2-40B4-BE49-F238E27FC236}">
                    <a16:creationId xmlns:a16="http://schemas.microsoft.com/office/drawing/2014/main" id="{BE500DF1-BEEA-4E7A-B9E1-7B6691BD9ECB}"/>
                  </a:ext>
                </a:extLst>
              </p:cNvPr>
              <p:cNvSpPr txBox="1"/>
              <p:nvPr/>
            </p:nvSpPr>
            <p:spPr>
              <a:xfrm>
                <a:off x="3976395" y="1878420"/>
                <a:ext cx="3556163" cy="577081"/>
              </a:xfrm>
              <a:prstGeom prst="rect">
                <a:avLst/>
              </a:prstGeom>
              <a:noFill/>
            </p:spPr>
            <p:txBody>
              <a:bodyPr wrap="square" rtlCol="0">
                <a:spAutoFit/>
              </a:bodyPr>
              <a:lstStyle/>
              <a:p>
                <a:pPr algn="r"/>
                <a:r>
                  <a:rPr lang="en-IN" sz="1050" spc="300" dirty="0">
                    <a:solidFill>
                      <a:schemeClr val="bg1"/>
                    </a:solidFill>
                    <a:latin typeface="Nexa Light" panose="02000000000000000000" pitchFamily="50" charset="0"/>
                  </a:rPr>
                  <a:t>Add your sub-heading or description here. This is a dummy text.</a:t>
                </a:r>
              </a:p>
            </p:txBody>
          </p:sp>
        </p:grpSp>
        <p:grpSp>
          <p:nvGrpSpPr>
            <p:cNvPr id="23" name="Group 22">
              <a:extLst>
                <a:ext uri="{FF2B5EF4-FFF2-40B4-BE49-F238E27FC236}">
                  <a16:creationId xmlns:a16="http://schemas.microsoft.com/office/drawing/2014/main" id="{22B6A2A5-ACB0-4DC8-B603-3DD96464C980}"/>
                </a:ext>
              </a:extLst>
            </p:cNvPr>
            <p:cNvGrpSpPr/>
            <p:nvPr/>
          </p:nvGrpSpPr>
          <p:grpSpPr>
            <a:xfrm>
              <a:off x="47450" y="3054606"/>
              <a:ext cx="3634319" cy="855002"/>
              <a:chOff x="3898240" y="1600499"/>
              <a:chExt cx="3634319" cy="855002"/>
            </a:xfrm>
          </p:grpSpPr>
          <p:sp>
            <p:nvSpPr>
              <p:cNvPr id="24" name="TextBox 23">
                <a:extLst>
                  <a:ext uri="{FF2B5EF4-FFF2-40B4-BE49-F238E27FC236}">
                    <a16:creationId xmlns:a16="http://schemas.microsoft.com/office/drawing/2014/main" id="{F3D9F4E7-BAD5-4F3F-9115-1B74AE4A4ED6}"/>
                  </a:ext>
                </a:extLst>
              </p:cNvPr>
              <p:cNvSpPr txBox="1"/>
              <p:nvPr/>
            </p:nvSpPr>
            <p:spPr>
              <a:xfrm>
                <a:off x="5498093" y="1600499"/>
                <a:ext cx="2034466" cy="306704"/>
              </a:xfrm>
              <a:prstGeom prst="rect">
                <a:avLst/>
              </a:prstGeom>
              <a:noFill/>
            </p:spPr>
            <p:txBody>
              <a:bodyPr wrap="square" rtlCol="0">
                <a:spAutoFit/>
              </a:bodyPr>
              <a:lstStyle/>
              <a:p>
                <a:pPr algn="r"/>
                <a:r>
                  <a:rPr lang="en-IN" sz="1400" spc="300" dirty="0">
                    <a:solidFill>
                      <a:schemeClr val="bg1"/>
                    </a:solidFill>
                    <a:latin typeface="Nexa Bold" panose="02000000000000000000" pitchFamily="50" charset="0"/>
                  </a:rPr>
                  <a:t>HEADING B</a:t>
                </a:r>
              </a:p>
            </p:txBody>
          </p:sp>
          <p:sp>
            <p:nvSpPr>
              <p:cNvPr id="25" name="TextBox 24">
                <a:extLst>
                  <a:ext uri="{FF2B5EF4-FFF2-40B4-BE49-F238E27FC236}">
                    <a16:creationId xmlns:a16="http://schemas.microsoft.com/office/drawing/2014/main" id="{2121DC27-6862-42AD-9BD2-1784B4211CC2}"/>
                  </a:ext>
                </a:extLst>
              </p:cNvPr>
              <p:cNvSpPr txBox="1"/>
              <p:nvPr/>
            </p:nvSpPr>
            <p:spPr>
              <a:xfrm>
                <a:off x="3898240" y="1878420"/>
                <a:ext cx="3634317" cy="577081"/>
              </a:xfrm>
              <a:prstGeom prst="rect">
                <a:avLst/>
              </a:prstGeom>
              <a:noFill/>
            </p:spPr>
            <p:txBody>
              <a:bodyPr wrap="square" rtlCol="0">
                <a:spAutoFit/>
              </a:bodyPr>
              <a:lstStyle/>
              <a:p>
                <a:pPr algn="r"/>
                <a:r>
                  <a:rPr lang="en-IN" sz="1050" spc="300" dirty="0">
                    <a:solidFill>
                      <a:schemeClr val="bg1"/>
                    </a:solidFill>
                    <a:latin typeface="Nexa Light" panose="02000000000000000000" pitchFamily="50" charset="0"/>
                  </a:rPr>
                  <a:t>Add your sub-heading or description here. This is a dummy text.</a:t>
                </a:r>
              </a:p>
            </p:txBody>
          </p:sp>
        </p:grpSp>
        <p:grpSp>
          <p:nvGrpSpPr>
            <p:cNvPr id="26" name="Group 25">
              <a:extLst>
                <a:ext uri="{FF2B5EF4-FFF2-40B4-BE49-F238E27FC236}">
                  <a16:creationId xmlns:a16="http://schemas.microsoft.com/office/drawing/2014/main" id="{7FB516A3-DA84-4182-90CC-03A5AE07572F}"/>
                </a:ext>
              </a:extLst>
            </p:cNvPr>
            <p:cNvGrpSpPr/>
            <p:nvPr/>
          </p:nvGrpSpPr>
          <p:grpSpPr>
            <a:xfrm>
              <a:off x="47450" y="4462422"/>
              <a:ext cx="3634317" cy="881897"/>
              <a:chOff x="3898240" y="1573604"/>
              <a:chExt cx="3634317" cy="881897"/>
            </a:xfrm>
          </p:grpSpPr>
          <p:sp>
            <p:nvSpPr>
              <p:cNvPr id="27" name="TextBox 26">
                <a:extLst>
                  <a:ext uri="{FF2B5EF4-FFF2-40B4-BE49-F238E27FC236}">
                    <a16:creationId xmlns:a16="http://schemas.microsoft.com/office/drawing/2014/main" id="{462D6049-AC96-4628-9225-B31C3C51819E}"/>
                  </a:ext>
                </a:extLst>
              </p:cNvPr>
              <p:cNvSpPr txBox="1"/>
              <p:nvPr/>
            </p:nvSpPr>
            <p:spPr>
              <a:xfrm>
                <a:off x="5090407" y="1573604"/>
                <a:ext cx="2442149" cy="306704"/>
              </a:xfrm>
              <a:prstGeom prst="rect">
                <a:avLst/>
              </a:prstGeom>
              <a:noFill/>
            </p:spPr>
            <p:txBody>
              <a:bodyPr wrap="square" rtlCol="0">
                <a:spAutoFit/>
              </a:bodyPr>
              <a:lstStyle/>
              <a:p>
                <a:pPr algn="r"/>
                <a:r>
                  <a:rPr lang="en-IN" sz="1400" spc="300" dirty="0">
                    <a:solidFill>
                      <a:schemeClr val="bg1"/>
                    </a:solidFill>
                    <a:latin typeface="Nexa Bold" panose="02000000000000000000" pitchFamily="50" charset="0"/>
                  </a:rPr>
                  <a:t>HEADING C</a:t>
                </a:r>
              </a:p>
            </p:txBody>
          </p:sp>
          <p:sp>
            <p:nvSpPr>
              <p:cNvPr id="28" name="TextBox 27">
                <a:extLst>
                  <a:ext uri="{FF2B5EF4-FFF2-40B4-BE49-F238E27FC236}">
                    <a16:creationId xmlns:a16="http://schemas.microsoft.com/office/drawing/2014/main" id="{3A59A724-D701-4062-B973-ED1386ED8CAE}"/>
                  </a:ext>
                </a:extLst>
              </p:cNvPr>
              <p:cNvSpPr txBox="1"/>
              <p:nvPr/>
            </p:nvSpPr>
            <p:spPr>
              <a:xfrm>
                <a:off x="3898240" y="1878420"/>
                <a:ext cx="3634317" cy="577081"/>
              </a:xfrm>
              <a:prstGeom prst="rect">
                <a:avLst/>
              </a:prstGeom>
              <a:noFill/>
            </p:spPr>
            <p:txBody>
              <a:bodyPr wrap="square" rtlCol="0">
                <a:spAutoFit/>
              </a:bodyPr>
              <a:lstStyle/>
              <a:p>
                <a:pPr algn="r"/>
                <a:r>
                  <a:rPr lang="en-IN" sz="1050" spc="300" dirty="0">
                    <a:solidFill>
                      <a:schemeClr val="bg1"/>
                    </a:solidFill>
                    <a:latin typeface="Nexa Light" panose="02000000000000000000" pitchFamily="50" charset="0"/>
                  </a:rPr>
                  <a:t>Add your sub-heading or description here. This is a dummy text.</a:t>
                </a:r>
              </a:p>
            </p:txBody>
          </p:sp>
        </p:grpSp>
      </p:grpSp>
      <p:grpSp>
        <p:nvGrpSpPr>
          <p:cNvPr id="39" name="Group 38">
            <a:extLst>
              <a:ext uri="{FF2B5EF4-FFF2-40B4-BE49-F238E27FC236}">
                <a16:creationId xmlns:a16="http://schemas.microsoft.com/office/drawing/2014/main" id="{330E86C2-7E83-4518-B57F-B38C153F8F03}"/>
              </a:ext>
            </a:extLst>
          </p:cNvPr>
          <p:cNvGrpSpPr/>
          <p:nvPr/>
        </p:nvGrpSpPr>
        <p:grpSpPr>
          <a:xfrm>
            <a:off x="2530881" y="5296983"/>
            <a:ext cx="540000" cy="540000"/>
            <a:chOff x="7837182" y="4547009"/>
            <a:chExt cx="540000" cy="540000"/>
          </a:xfrm>
        </p:grpSpPr>
        <p:sp>
          <p:nvSpPr>
            <p:cNvPr id="19" name="Rectangle 18">
              <a:extLst>
                <a:ext uri="{FF2B5EF4-FFF2-40B4-BE49-F238E27FC236}">
                  <a16:creationId xmlns:a16="http://schemas.microsoft.com/office/drawing/2014/main" id="{A9F39D6A-D8C5-4045-A40D-616A65AE6662}"/>
                </a:ext>
              </a:extLst>
            </p:cNvPr>
            <p:cNvSpPr/>
            <p:nvPr/>
          </p:nvSpPr>
          <p:spPr>
            <a:xfrm rot="2700000">
              <a:off x="7837182" y="4547009"/>
              <a:ext cx="540000" cy="54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Graphic 31" descr="Lightbulb">
              <a:extLst>
                <a:ext uri="{FF2B5EF4-FFF2-40B4-BE49-F238E27FC236}">
                  <a16:creationId xmlns:a16="http://schemas.microsoft.com/office/drawing/2014/main" id="{6970E404-0710-4F5A-A62D-59298B14947C}"/>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927182" y="4637009"/>
              <a:ext cx="360000" cy="360000"/>
            </a:xfrm>
            <a:prstGeom prst="rect">
              <a:avLst/>
            </a:prstGeom>
          </p:spPr>
        </p:pic>
      </p:grpSp>
      <p:grpSp>
        <p:nvGrpSpPr>
          <p:cNvPr id="37" name="Group 36">
            <a:extLst>
              <a:ext uri="{FF2B5EF4-FFF2-40B4-BE49-F238E27FC236}">
                <a16:creationId xmlns:a16="http://schemas.microsoft.com/office/drawing/2014/main" id="{3305648A-5491-40B6-8C8A-7A2F327F642F}"/>
              </a:ext>
            </a:extLst>
          </p:cNvPr>
          <p:cNvGrpSpPr/>
          <p:nvPr/>
        </p:nvGrpSpPr>
        <p:grpSpPr>
          <a:xfrm>
            <a:off x="2549742" y="2540824"/>
            <a:ext cx="540000" cy="540000"/>
            <a:chOff x="7809699" y="1606095"/>
            <a:chExt cx="540000" cy="540000"/>
          </a:xfrm>
        </p:grpSpPr>
        <p:sp>
          <p:nvSpPr>
            <p:cNvPr id="17" name="Rectangle 16">
              <a:extLst>
                <a:ext uri="{FF2B5EF4-FFF2-40B4-BE49-F238E27FC236}">
                  <a16:creationId xmlns:a16="http://schemas.microsoft.com/office/drawing/2014/main" id="{C84F1572-7719-4E4F-874C-104D9EB64F2B}"/>
                </a:ext>
              </a:extLst>
            </p:cNvPr>
            <p:cNvSpPr/>
            <p:nvPr/>
          </p:nvSpPr>
          <p:spPr>
            <a:xfrm rot="2700000">
              <a:off x="7809699" y="1606095"/>
              <a:ext cx="540000" cy="54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descr="Stopwatch">
              <a:extLst>
                <a:ext uri="{FF2B5EF4-FFF2-40B4-BE49-F238E27FC236}">
                  <a16:creationId xmlns:a16="http://schemas.microsoft.com/office/drawing/2014/main" id="{74CDA3D0-6B48-4945-B55C-256E4FC5B29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899699" y="1696095"/>
              <a:ext cx="360000" cy="360000"/>
            </a:xfrm>
            <a:prstGeom prst="rect">
              <a:avLst/>
            </a:prstGeom>
          </p:spPr>
        </p:pic>
      </p:grpSp>
      <p:grpSp>
        <p:nvGrpSpPr>
          <p:cNvPr id="38" name="Group 37">
            <a:extLst>
              <a:ext uri="{FF2B5EF4-FFF2-40B4-BE49-F238E27FC236}">
                <a16:creationId xmlns:a16="http://schemas.microsoft.com/office/drawing/2014/main" id="{7A982B95-9CE1-4EF6-80C7-5B620833C16A}"/>
              </a:ext>
            </a:extLst>
          </p:cNvPr>
          <p:cNvGrpSpPr/>
          <p:nvPr/>
        </p:nvGrpSpPr>
        <p:grpSpPr>
          <a:xfrm>
            <a:off x="2530274" y="3913452"/>
            <a:ext cx="540000" cy="540000"/>
            <a:chOff x="7837182" y="3076552"/>
            <a:chExt cx="540000" cy="540000"/>
          </a:xfrm>
        </p:grpSpPr>
        <p:sp>
          <p:nvSpPr>
            <p:cNvPr id="18" name="Rectangle 17">
              <a:extLst>
                <a:ext uri="{FF2B5EF4-FFF2-40B4-BE49-F238E27FC236}">
                  <a16:creationId xmlns:a16="http://schemas.microsoft.com/office/drawing/2014/main" id="{FA895694-B776-4369-8E28-9676C99049F2}"/>
                </a:ext>
              </a:extLst>
            </p:cNvPr>
            <p:cNvSpPr/>
            <p:nvPr/>
          </p:nvSpPr>
          <p:spPr>
            <a:xfrm rot="2700000">
              <a:off x="7837182" y="3076552"/>
              <a:ext cx="540000" cy="54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Magnifying glass">
              <a:extLst>
                <a:ext uri="{FF2B5EF4-FFF2-40B4-BE49-F238E27FC236}">
                  <a16:creationId xmlns:a16="http://schemas.microsoft.com/office/drawing/2014/main" id="{78781E89-3CA1-479B-9073-B1EB24053480}"/>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7927182" y="3166552"/>
              <a:ext cx="360000" cy="360000"/>
            </a:xfrm>
            <a:prstGeom prst="rect">
              <a:avLst/>
            </a:prstGeom>
          </p:spPr>
        </p:pic>
      </p:grpSp>
      <p:sp>
        <p:nvSpPr>
          <p:cNvPr id="40" name="TextBox 39">
            <a:extLst>
              <a:ext uri="{FF2B5EF4-FFF2-40B4-BE49-F238E27FC236}">
                <a16:creationId xmlns:a16="http://schemas.microsoft.com/office/drawing/2014/main" id="{6CF10C56-7049-4A91-8CDE-F0B3F0BB62AC}"/>
              </a:ext>
            </a:extLst>
          </p:cNvPr>
          <p:cNvSpPr txBox="1"/>
          <p:nvPr/>
        </p:nvSpPr>
        <p:spPr>
          <a:xfrm>
            <a:off x="6970426" y="77834"/>
            <a:ext cx="4099518" cy="307777"/>
          </a:xfrm>
          <a:prstGeom prst="rect">
            <a:avLst/>
          </a:prstGeom>
          <a:noFill/>
        </p:spPr>
        <p:txBody>
          <a:bodyPr wrap="square" rtlCol="0">
            <a:spAutoFit/>
          </a:bodyPr>
          <a:lstStyle/>
          <a:p>
            <a:pPr algn="r"/>
            <a:r>
              <a:rPr lang="es-NI" sz="1400" spc="300" dirty="0" smtClean="0">
                <a:solidFill>
                  <a:schemeClr val="bg1">
                    <a:lumMod val="75000"/>
                  </a:schemeClr>
                </a:solidFill>
                <a:latin typeface="Nexa Light" panose="02000000000000000000" pitchFamily="50" charset="0"/>
              </a:rPr>
              <a:t>Universidad Nacional de Ingeniería </a:t>
            </a:r>
            <a:endParaRPr lang="es-NI" sz="1400" spc="300" dirty="0">
              <a:solidFill>
                <a:schemeClr val="bg1">
                  <a:lumMod val="75000"/>
                </a:schemeClr>
              </a:solidFill>
              <a:latin typeface="Nexa Light" panose="02000000000000000000" pitchFamily="50" charset="0"/>
            </a:endParaRPr>
          </a:p>
        </p:txBody>
      </p:sp>
      <p:cxnSp>
        <p:nvCxnSpPr>
          <p:cNvPr id="42" name="Straight Connector 41">
            <a:extLst>
              <a:ext uri="{FF2B5EF4-FFF2-40B4-BE49-F238E27FC236}">
                <a16:creationId xmlns:a16="http://schemas.microsoft.com/office/drawing/2014/main" id="{9053EE63-97ED-4840-BEDB-9C6AED0224AC}"/>
              </a:ext>
            </a:extLst>
          </p:cNvPr>
          <p:cNvCxnSpPr/>
          <p:nvPr/>
        </p:nvCxnSpPr>
        <p:spPr>
          <a:xfrm>
            <a:off x="11009983" y="77834"/>
            <a:ext cx="0" cy="25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B422ACC-6B1E-4E90-9757-A305B1679427}"/>
              </a:ext>
            </a:extLst>
          </p:cNvPr>
          <p:cNvSpPr txBox="1"/>
          <p:nvPr/>
        </p:nvSpPr>
        <p:spPr>
          <a:xfrm rot="10800000" flipV="1">
            <a:off x="11069944" y="108611"/>
            <a:ext cx="1656705" cy="246221"/>
          </a:xfrm>
          <a:prstGeom prst="rect">
            <a:avLst/>
          </a:prstGeom>
          <a:noFill/>
        </p:spPr>
        <p:txBody>
          <a:bodyPr wrap="square" rtlCol="0">
            <a:spAutoFit/>
          </a:bodyPr>
          <a:lstStyle/>
          <a:p>
            <a:r>
              <a:rPr lang="es-NI" sz="1000" spc="300" dirty="0" smtClean="0">
                <a:solidFill>
                  <a:schemeClr val="bg1">
                    <a:lumMod val="75000"/>
                  </a:schemeClr>
                </a:solidFill>
                <a:latin typeface="Nexa Light" panose="02000000000000000000" pitchFamily="50" charset="0"/>
              </a:rPr>
              <a:t>Electrónica</a:t>
            </a:r>
            <a:endParaRPr lang="es-NI" sz="1000" spc="300" dirty="0">
              <a:solidFill>
                <a:schemeClr val="bg1">
                  <a:lumMod val="75000"/>
                </a:schemeClr>
              </a:solidFill>
              <a:latin typeface="Nexa Light" panose="02000000000000000000" pitchFamily="50" charset="0"/>
            </a:endParaRPr>
          </a:p>
        </p:txBody>
      </p:sp>
      <p:sp>
        <p:nvSpPr>
          <p:cNvPr id="41" name="Isosceles Triangle 40"/>
          <p:cNvSpPr/>
          <p:nvPr/>
        </p:nvSpPr>
        <p:spPr>
          <a:xfrm flipV="1">
            <a:off x="0" y="-1"/>
            <a:ext cx="1770743" cy="1269772"/>
          </a:xfrm>
          <a:prstGeom prst="triangle">
            <a:avLst>
              <a:gd name="adj" fmla="val 0"/>
            </a:avLst>
          </a:prstGeom>
          <a:solidFill>
            <a:srgbClr val="00348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Isosceles Triangle 43"/>
          <p:cNvSpPr/>
          <p:nvPr/>
        </p:nvSpPr>
        <p:spPr>
          <a:xfrm flipH="1">
            <a:off x="10516089" y="5649932"/>
            <a:ext cx="1679765" cy="1208067"/>
          </a:xfrm>
          <a:prstGeom prst="triangle">
            <a:avLst>
              <a:gd name="adj" fmla="val 0"/>
            </a:avLst>
          </a:prstGeom>
          <a:solidFill>
            <a:srgbClr val="003485"/>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p:cNvGrpSpPr/>
          <p:nvPr/>
        </p:nvGrpSpPr>
        <p:grpSpPr>
          <a:xfrm>
            <a:off x="5956195" y="3051527"/>
            <a:ext cx="5882848" cy="3585595"/>
            <a:chOff x="283029" y="4198592"/>
            <a:chExt cx="4055404" cy="2471768"/>
          </a:xfrm>
        </p:grpSpPr>
        <p:grpSp>
          <p:nvGrpSpPr>
            <p:cNvPr id="46" name="Group 45"/>
            <p:cNvGrpSpPr/>
            <p:nvPr/>
          </p:nvGrpSpPr>
          <p:grpSpPr>
            <a:xfrm>
              <a:off x="283029" y="4676924"/>
              <a:ext cx="2972005" cy="1993436"/>
              <a:chOff x="283029" y="4676924"/>
              <a:chExt cx="2972005" cy="1993436"/>
            </a:xfrm>
          </p:grpSpPr>
          <p:sp>
            <p:nvSpPr>
              <p:cNvPr id="52" name="Hexagon 51"/>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Hexagon 52"/>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Hexagon 53"/>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Hexagon 54"/>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7" name="Group 46"/>
            <p:cNvGrpSpPr/>
            <p:nvPr/>
          </p:nvGrpSpPr>
          <p:grpSpPr>
            <a:xfrm>
              <a:off x="2440485" y="4198592"/>
              <a:ext cx="1897948" cy="1273025"/>
              <a:chOff x="435429" y="4829324"/>
              <a:chExt cx="2972005" cy="1993436"/>
            </a:xfrm>
          </p:grpSpPr>
          <p:sp>
            <p:nvSpPr>
              <p:cNvPr id="48" name="Hexagon 47"/>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Hexagon 48"/>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Hexagon 49"/>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Hexagon 50"/>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56" name="Group 55"/>
          <p:cNvGrpSpPr/>
          <p:nvPr/>
        </p:nvGrpSpPr>
        <p:grpSpPr>
          <a:xfrm>
            <a:off x="283029" y="4198592"/>
            <a:ext cx="4055404" cy="2471768"/>
            <a:chOff x="283029" y="4198592"/>
            <a:chExt cx="4055404" cy="2471768"/>
          </a:xfrm>
        </p:grpSpPr>
        <p:grpSp>
          <p:nvGrpSpPr>
            <p:cNvPr id="57" name="Group 56"/>
            <p:cNvGrpSpPr/>
            <p:nvPr/>
          </p:nvGrpSpPr>
          <p:grpSpPr>
            <a:xfrm>
              <a:off x="283029" y="4676924"/>
              <a:ext cx="2972005" cy="1993436"/>
              <a:chOff x="283029" y="4676924"/>
              <a:chExt cx="2972005" cy="1993436"/>
            </a:xfrm>
          </p:grpSpPr>
          <p:sp>
            <p:nvSpPr>
              <p:cNvPr id="63" name="Hexagon 62"/>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Hexagon 63"/>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Hexagon 64"/>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Hexagon 65"/>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p:cNvGrpSpPr/>
            <p:nvPr/>
          </p:nvGrpSpPr>
          <p:grpSpPr>
            <a:xfrm>
              <a:off x="2440485" y="4198592"/>
              <a:ext cx="1897948" cy="1273025"/>
              <a:chOff x="435429" y="4829324"/>
              <a:chExt cx="2972005" cy="1993436"/>
            </a:xfrm>
          </p:grpSpPr>
          <p:sp>
            <p:nvSpPr>
              <p:cNvPr id="59" name="Hexagon 58"/>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Hexagon 59"/>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Hexagon 60"/>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Hexagon 61"/>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7" name="Group 66"/>
          <p:cNvGrpSpPr/>
          <p:nvPr/>
        </p:nvGrpSpPr>
        <p:grpSpPr>
          <a:xfrm flipH="1" flipV="1">
            <a:off x="7986871" y="71029"/>
            <a:ext cx="4055404" cy="2471768"/>
            <a:chOff x="283029" y="4198592"/>
            <a:chExt cx="4055404" cy="2471768"/>
          </a:xfrm>
        </p:grpSpPr>
        <p:grpSp>
          <p:nvGrpSpPr>
            <p:cNvPr id="68" name="Group 67"/>
            <p:cNvGrpSpPr/>
            <p:nvPr/>
          </p:nvGrpSpPr>
          <p:grpSpPr>
            <a:xfrm>
              <a:off x="283029" y="4676924"/>
              <a:ext cx="2972005" cy="1993436"/>
              <a:chOff x="283029" y="4676924"/>
              <a:chExt cx="2972005" cy="1993436"/>
            </a:xfrm>
          </p:grpSpPr>
          <p:sp>
            <p:nvSpPr>
              <p:cNvPr id="74" name="Hexagon 73"/>
              <p:cNvSpPr/>
              <p:nvPr/>
            </p:nvSpPr>
            <p:spPr>
              <a:xfrm>
                <a:off x="1204686" y="46769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Hexagon 74"/>
              <p:cNvSpPr/>
              <p:nvPr/>
            </p:nvSpPr>
            <p:spPr>
              <a:xfrm>
                <a:off x="2126343" y="51779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Hexagon 75"/>
              <p:cNvSpPr/>
              <p:nvPr/>
            </p:nvSpPr>
            <p:spPr>
              <a:xfrm>
                <a:off x="283029" y="51963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Hexagon 76"/>
              <p:cNvSpPr/>
              <p:nvPr/>
            </p:nvSpPr>
            <p:spPr>
              <a:xfrm>
                <a:off x="1204686" y="56973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p:cNvGrpSpPr/>
            <p:nvPr/>
          </p:nvGrpSpPr>
          <p:grpSpPr>
            <a:xfrm>
              <a:off x="2440485" y="4198592"/>
              <a:ext cx="1897948" cy="1273025"/>
              <a:chOff x="435429" y="4829324"/>
              <a:chExt cx="2972005" cy="1993436"/>
            </a:xfrm>
          </p:grpSpPr>
          <p:sp>
            <p:nvSpPr>
              <p:cNvPr id="70" name="Hexagon 69"/>
              <p:cNvSpPr/>
              <p:nvPr/>
            </p:nvSpPr>
            <p:spPr>
              <a:xfrm>
                <a:off x="1357086" y="48293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Hexagon 70"/>
              <p:cNvSpPr/>
              <p:nvPr/>
            </p:nvSpPr>
            <p:spPr>
              <a:xfrm>
                <a:off x="2278743" y="53303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Hexagon 71"/>
              <p:cNvSpPr/>
              <p:nvPr/>
            </p:nvSpPr>
            <p:spPr>
              <a:xfrm>
                <a:off x="435429" y="53487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Hexagon 72"/>
              <p:cNvSpPr/>
              <p:nvPr/>
            </p:nvSpPr>
            <p:spPr>
              <a:xfrm>
                <a:off x="1357086" y="58497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1627768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6E9A0A7E-3E11-4D1F-BC39-48DCCE933A2A}"/>
              </a:ext>
            </a:extLst>
          </p:cNvPr>
          <p:cNvGrpSpPr/>
          <p:nvPr/>
        </p:nvGrpSpPr>
        <p:grpSpPr>
          <a:xfrm>
            <a:off x="22551" y="1"/>
            <a:ext cx="7700233" cy="628684"/>
            <a:chOff x="0" y="305937"/>
            <a:chExt cx="5628187" cy="446218"/>
          </a:xfrm>
        </p:grpSpPr>
        <p:sp>
          <p:nvSpPr>
            <p:cNvPr id="82" name="Rectangle 52">
              <a:extLst>
                <a:ext uri="{FF2B5EF4-FFF2-40B4-BE49-F238E27FC236}">
                  <a16:creationId xmlns:a16="http://schemas.microsoft.com/office/drawing/2014/main" id="{00CAB55B-986C-46CF-8EAD-BFFDFD84691F}"/>
                </a:ext>
              </a:extLst>
            </p:cNvPr>
            <p:cNvSpPr/>
            <p:nvPr/>
          </p:nvSpPr>
          <p:spPr>
            <a:xfrm>
              <a:off x="0" y="305937"/>
              <a:ext cx="5336273" cy="446218"/>
            </a:xfrm>
            <a:custGeom>
              <a:avLst/>
              <a:gdLst>
                <a:gd name="connsiteX0" fmla="*/ 0 w 3455389"/>
                <a:gd name="connsiteY0" fmla="*/ 0 h 286603"/>
                <a:gd name="connsiteX1" fmla="*/ 3455389 w 3455389"/>
                <a:gd name="connsiteY1" fmla="*/ 0 h 286603"/>
                <a:gd name="connsiteX2" fmla="*/ 3455389 w 3455389"/>
                <a:gd name="connsiteY2" fmla="*/ 286603 h 286603"/>
                <a:gd name="connsiteX3" fmla="*/ 0 w 3455389"/>
                <a:gd name="connsiteY3" fmla="*/ 286603 h 286603"/>
                <a:gd name="connsiteX4" fmla="*/ 0 w 3455389"/>
                <a:gd name="connsiteY4" fmla="*/ 0 h 286603"/>
                <a:gd name="connsiteX0" fmla="*/ 0 w 3455389"/>
                <a:gd name="connsiteY0" fmla="*/ 0 h 286603"/>
                <a:gd name="connsiteX1" fmla="*/ 3455389 w 3455389"/>
                <a:gd name="connsiteY1" fmla="*/ 0 h 286603"/>
                <a:gd name="connsiteX2" fmla="*/ 3196082 w 3455389"/>
                <a:gd name="connsiteY2" fmla="*/ 286603 h 286603"/>
                <a:gd name="connsiteX3" fmla="*/ 0 w 3455389"/>
                <a:gd name="connsiteY3" fmla="*/ 286603 h 286603"/>
                <a:gd name="connsiteX4" fmla="*/ 0 w 3455389"/>
                <a:gd name="connsiteY4" fmla="*/ 0 h 28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5389" h="286603">
                  <a:moveTo>
                    <a:pt x="0" y="0"/>
                  </a:moveTo>
                  <a:lnTo>
                    <a:pt x="3455389" y="0"/>
                  </a:lnTo>
                  <a:lnTo>
                    <a:pt x="3196082" y="286603"/>
                  </a:lnTo>
                  <a:lnTo>
                    <a:pt x="0" y="286603"/>
                  </a:lnTo>
                  <a:lnTo>
                    <a:pt x="0" y="0"/>
                  </a:lnTo>
                  <a:close/>
                </a:path>
              </a:pathLst>
            </a:custGeom>
            <a:solidFill>
              <a:srgbClr val="003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B7C2A655-500A-40E6-81D8-ACA3E71BD86D}"/>
                </a:ext>
              </a:extLst>
            </p:cNvPr>
            <p:cNvSpPr txBox="1"/>
            <p:nvPr/>
          </p:nvSpPr>
          <p:spPr>
            <a:xfrm>
              <a:off x="1075750" y="426991"/>
              <a:ext cx="4552437" cy="283984"/>
            </a:xfrm>
            <a:prstGeom prst="rect">
              <a:avLst/>
            </a:prstGeom>
            <a:noFill/>
          </p:spPr>
          <p:txBody>
            <a:bodyPr wrap="square" rtlCol="0">
              <a:spAutoFit/>
            </a:bodyPr>
            <a:lstStyle/>
            <a:p>
              <a:r>
                <a:rPr lang="en-IN" sz="2000" spc="600" dirty="0" smtClean="0">
                  <a:solidFill>
                    <a:schemeClr val="bg1">
                      <a:lumMod val="95000"/>
                    </a:schemeClr>
                  </a:solidFill>
                  <a:effectLst>
                    <a:outerShdw blurRad="63500" algn="ctr" rotWithShape="0">
                      <a:prstClr val="black">
                        <a:alpha val="40000"/>
                      </a:prstClr>
                    </a:outerShdw>
                  </a:effectLst>
                  <a:latin typeface="Nexa Bold" panose="02000000000000000000" pitchFamily="50" charset="0"/>
                </a:rPr>
                <a:t>CONTENIDO</a:t>
              </a:r>
              <a:endParaRPr lang="en-IN" sz="2000" spc="600" dirty="0">
                <a:solidFill>
                  <a:schemeClr val="bg1">
                    <a:lumMod val="95000"/>
                  </a:schemeClr>
                </a:solidFill>
                <a:effectLst>
                  <a:outerShdw blurRad="63500" algn="ctr" rotWithShape="0">
                    <a:prstClr val="black">
                      <a:alpha val="40000"/>
                    </a:prstClr>
                  </a:outerShdw>
                </a:effectLst>
                <a:latin typeface="Nexa Bold" panose="02000000000000000000" pitchFamily="50" charset="0"/>
              </a:endParaRPr>
            </a:p>
          </p:txBody>
        </p:sp>
      </p:grpSp>
      <p:sp>
        <p:nvSpPr>
          <p:cNvPr id="40" name="TextBox 39">
            <a:extLst>
              <a:ext uri="{FF2B5EF4-FFF2-40B4-BE49-F238E27FC236}">
                <a16:creationId xmlns:a16="http://schemas.microsoft.com/office/drawing/2014/main" id="{6CF10C56-7049-4A91-8CDE-F0B3F0BB62AC}"/>
              </a:ext>
            </a:extLst>
          </p:cNvPr>
          <p:cNvSpPr txBox="1"/>
          <p:nvPr/>
        </p:nvSpPr>
        <p:spPr>
          <a:xfrm>
            <a:off x="6970426" y="77834"/>
            <a:ext cx="4099518" cy="307777"/>
          </a:xfrm>
          <a:prstGeom prst="rect">
            <a:avLst/>
          </a:prstGeom>
          <a:noFill/>
        </p:spPr>
        <p:txBody>
          <a:bodyPr wrap="square" rtlCol="0">
            <a:spAutoFit/>
          </a:bodyPr>
          <a:lstStyle/>
          <a:p>
            <a:pPr algn="r"/>
            <a:r>
              <a:rPr lang="es-NI" sz="1400" spc="300" dirty="0" smtClean="0">
                <a:solidFill>
                  <a:schemeClr val="bg1">
                    <a:lumMod val="75000"/>
                  </a:schemeClr>
                </a:solidFill>
                <a:latin typeface="Nexa Light" panose="02000000000000000000" pitchFamily="50" charset="0"/>
              </a:rPr>
              <a:t>Universidad Nacional de Ingeniería </a:t>
            </a:r>
            <a:endParaRPr lang="es-NI" sz="1400" spc="300" dirty="0">
              <a:solidFill>
                <a:schemeClr val="bg1">
                  <a:lumMod val="75000"/>
                </a:schemeClr>
              </a:solidFill>
              <a:latin typeface="Nexa Light" panose="02000000000000000000" pitchFamily="50" charset="0"/>
            </a:endParaRPr>
          </a:p>
        </p:txBody>
      </p:sp>
      <p:cxnSp>
        <p:nvCxnSpPr>
          <p:cNvPr id="42" name="Straight Connector 41">
            <a:extLst>
              <a:ext uri="{FF2B5EF4-FFF2-40B4-BE49-F238E27FC236}">
                <a16:creationId xmlns:a16="http://schemas.microsoft.com/office/drawing/2014/main" id="{9053EE63-97ED-4840-BEDB-9C6AED0224AC}"/>
              </a:ext>
            </a:extLst>
          </p:cNvPr>
          <p:cNvCxnSpPr/>
          <p:nvPr/>
        </p:nvCxnSpPr>
        <p:spPr>
          <a:xfrm>
            <a:off x="11009983" y="77834"/>
            <a:ext cx="0" cy="25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B422ACC-6B1E-4E90-9757-A305B1679427}"/>
              </a:ext>
            </a:extLst>
          </p:cNvPr>
          <p:cNvSpPr txBox="1"/>
          <p:nvPr/>
        </p:nvSpPr>
        <p:spPr>
          <a:xfrm rot="10800000" flipV="1">
            <a:off x="11069944" y="108611"/>
            <a:ext cx="1656705" cy="246221"/>
          </a:xfrm>
          <a:prstGeom prst="rect">
            <a:avLst/>
          </a:prstGeom>
          <a:noFill/>
        </p:spPr>
        <p:txBody>
          <a:bodyPr wrap="square" rtlCol="0">
            <a:spAutoFit/>
          </a:bodyPr>
          <a:lstStyle/>
          <a:p>
            <a:r>
              <a:rPr lang="es-NI" sz="1000" spc="300" dirty="0" smtClean="0">
                <a:solidFill>
                  <a:schemeClr val="bg1">
                    <a:lumMod val="75000"/>
                  </a:schemeClr>
                </a:solidFill>
                <a:latin typeface="Nexa Light" panose="02000000000000000000" pitchFamily="50" charset="0"/>
              </a:rPr>
              <a:t>Electrónica</a:t>
            </a:r>
            <a:endParaRPr lang="es-NI" sz="1000" spc="300" dirty="0">
              <a:solidFill>
                <a:schemeClr val="bg1">
                  <a:lumMod val="75000"/>
                </a:schemeClr>
              </a:solidFill>
              <a:latin typeface="Nexa Light" panose="02000000000000000000" pitchFamily="50" charset="0"/>
            </a:endParaRPr>
          </a:p>
        </p:txBody>
      </p:sp>
      <p:sp>
        <p:nvSpPr>
          <p:cNvPr id="41" name="Isosceles Triangle 40"/>
          <p:cNvSpPr/>
          <p:nvPr/>
        </p:nvSpPr>
        <p:spPr>
          <a:xfrm flipV="1">
            <a:off x="0" y="-1"/>
            <a:ext cx="1770743" cy="1269772"/>
          </a:xfrm>
          <a:prstGeom prst="triangle">
            <a:avLst>
              <a:gd name="adj" fmla="val 0"/>
            </a:avLst>
          </a:prstGeom>
          <a:solidFill>
            <a:srgbClr val="003485"/>
          </a:solidFill>
          <a:ln>
            <a:solidFill>
              <a:srgbClr val="00348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Isosceles Triangle 43"/>
          <p:cNvSpPr/>
          <p:nvPr/>
        </p:nvSpPr>
        <p:spPr>
          <a:xfrm flipH="1">
            <a:off x="10516089" y="5649932"/>
            <a:ext cx="1679765" cy="1208067"/>
          </a:xfrm>
          <a:prstGeom prst="triangle">
            <a:avLst>
              <a:gd name="adj" fmla="val 0"/>
            </a:avLst>
          </a:prstGeom>
          <a:solidFill>
            <a:srgbClr val="003485"/>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p:cNvGrpSpPr/>
          <p:nvPr/>
        </p:nvGrpSpPr>
        <p:grpSpPr>
          <a:xfrm>
            <a:off x="5956195" y="3051527"/>
            <a:ext cx="5882848" cy="3585595"/>
            <a:chOff x="283029" y="4198592"/>
            <a:chExt cx="4055404" cy="2471768"/>
          </a:xfrm>
        </p:grpSpPr>
        <p:grpSp>
          <p:nvGrpSpPr>
            <p:cNvPr id="46" name="Group 45"/>
            <p:cNvGrpSpPr/>
            <p:nvPr/>
          </p:nvGrpSpPr>
          <p:grpSpPr>
            <a:xfrm>
              <a:off x="283029" y="4676924"/>
              <a:ext cx="2972005" cy="1993436"/>
              <a:chOff x="283029" y="4676924"/>
              <a:chExt cx="2972005" cy="1993436"/>
            </a:xfrm>
          </p:grpSpPr>
          <p:sp>
            <p:nvSpPr>
              <p:cNvPr id="52" name="Hexagon 51"/>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Hexagon 52"/>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Hexagon 53"/>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Hexagon 54"/>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7" name="Group 46"/>
            <p:cNvGrpSpPr/>
            <p:nvPr/>
          </p:nvGrpSpPr>
          <p:grpSpPr>
            <a:xfrm>
              <a:off x="2440485" y="4198592"/>
              <a:ext cx="1897948" cy="1273025"/>
              <a:chOff x="435429" y="4829324"/>
              <a:chExt cx="2972005" cy="1993436"/>
            </a:xfrm>
          </p:grpSpPr>
          <p:sp>
            <p:nvSpPr>
              <p:cNvPr id="48" name="Hexagon 47"/>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Hexagon 48"/>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Hexagon 49"/>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Hexagon 50"/>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56" name="Group 55"/>
          <p:cNvGrpSpPr/>
          <p:nvPr/>
        </p:nvGrpSpPr>
        <p:grpSpPr>
          <a:xfrm>
            <a:off x="283029" y="4198592"/>
            <a:ext cx="4055404" cy="2471768"/>
            <a:chOff x="283029" y="4198592"/>
            <a:chExt cx="4055404" cy="2471768"/>
          </a:xfrm>
        </p:grpSpPr>
        <p:grpSp>
          <p:nvGrpSpPr>
            <p:cNvPr id="57" name="Group 56"/>
            <p:cNvGrpSpPr/>
            <p:nvPr/>
          </p:nvGrpSpPr>
          <p:grpSpPr>
            <a:xfrm>
              <a:off x="283029" y="4676924"/>
              <a:ext cx="2972005" cy="1993436"/>
              <a:chOff x="283029" y="4676924"/>
              <a:chExt cx="2972005" cy="1993436"/>
            </a:xfrm>
          </p:grpSpPr>
          <p:sp>
            <p:nvSpPr>
              <p:cNvPr id="63" name="Hexagon 62"/>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Hexagon 63"/>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Hexagon 64"/>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Hexagon 65"/>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p:cNvGrpSpPr/>
            <p:nvPr/>
          </p:nvGrpSpPr>
          <p:grpSpPr>
            <a:xfrm>
              <a:off x="2440485" y="4198592"/>
              <a:ext cx="1897948" cy="1273025"/>
              <a:chOff x="435429" y="4829324"/>
              <a:chExt cx="2972005" cy="1993436"/>
            </a:xfrm>
          </p:grpSpPr>
          <p:sp>
            <p:nvSpPr>
              <p:cNvPr id="59" name="Hexagon 58"/>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Hexagon 59"/>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Hexagon 60"/>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Hexagon 61"/>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7" name="Group 66"/>
          <p:cNvGrpSpPr/>
          <p:nvPr/>
        </p:nvGrpSpPr>
        <p:grpSpPr>
          <a:xfrm flipH="1" flipV="1">
            <a:off x="7986871" y="71029"/>
            <a:ext cx="4055404" cy="2471768"/>
            <a:chOff x="283029" y="4198592"/>
            <a:chExt cx="4055404" cy="2471768"/>
          </a:xfrm>
        </p:grpSpPr>
        <p:grpSp>
          <p:nvGrpSpPr>
            <p:cNvPr id="68" name="Group 67"/>
            <p:cNvGrpSpPr/>
            <p:nvPr/>
          </p:nvGrpSpPr>
          <p:grpSpPr>
            <a:xfrm>
              <a:off x="283029" y="4676924"/>
              <a:ext cx="2972005" cy="1993436"/>
              <a:chOff x="283029" y="4676924"/>
              <a:chExt cx="2972005" cy="1993436"/>
            </a:xfrm>
          </p:grpSpPr>
          <p:sp>
            <p:nvSpPr>
              <p:cNvPr id="74" name="Hexagon 73"/>
              <p:cNvSpPr/>
              <p:nvPr/>
            </p:nvSpPr>
            <p:spPr>
              <a:xfrm>
                <a:off x="1204686" y="46769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Hexagon 74"/>
              <p:cNvSpPr/>
              <p:nvPr/>
            </p:nvSpPr>
            <p:spPr>
              <a:xfrm>
                <a:off x="2126343" y="51779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Hexagon 75"/>
              <p:cNvSpPr/>
              <p:nvPr/>
            </p:nvSpPr>
            <p:spPr>
              <a:xfrm>
                <a:off x="283029" y="51963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Hexagon 76"/>
              <p:cNvSpPr/>
              <p:nvPr/>
            </p:nvSpPr>
            <p:spPr>
              <a:xfrm>
                <a:off x="1204686" y="56973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 name="Group 68"/>
            <p:cNvGrpSpPr/>
            <p:nvPr/>
          </p:nvGrpSpPr>
          <p:grpSpPr>
            <a:xfrm>
              <a:off x="2440485" y="4198592"/>
              <a:ext cx="1897948" cy="1273025"/>
              <a:chOff x="435429" y="4829324"/>
              <a:chExt cx="2972005" cy="1993436"/>
            </a:xfrm>
          </p:grpSpPr>
          <p:sp>
            <p:nvSpPr>
              <p:cNvPr id="70" name="Hexagon 69"/>
              <p:cNvSpPr/>
              <p:nvPr/>
            </p:nvSpPr>
            <p:spPr>
              <a:xfrm>
                <a:off x="1357086" y="48293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Hexagon 70"/>
              <p:cNvSpPr/>
              <p:nvPr/>
            </p:nvSpPr>
            <p:spPr>
              <a:xfrm>
                <a:off x="2278743" y="53303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Hexagon 71"/>
              <p:cNvSpPr/>
              <p:nvPr/>
            </p:nvSpPr>
            <p:spPr>
              <a:xfrm>
                <a:off x="435429" y="53487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Hexagon 72"/>
              <p:cNvSpPr/>
              <p:nvPr/>
            </p:nvSpPr>
            <p:spPr>
              <a:xfrm>
                <a:off x="1357086" y="58497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2" name="Rectangle 1"/>
          <p:cNvSpPr/>
          <p:nvPr/>
        </p:nvSpPr>
        <p:spPr>
          <a:xfrm>
            <a:off x="9577841" y="1632232"/>
            <a:ext cx="6096000" cy="923330"/>
          </a:xfrm>
          <a:prstGeom prst="rect">
            <a:avLst/>
          </a:prstGeom>
        </p:spPr>
        <p:txBody>
          <a:bodyPr>
            <a:spAutoFit/>
          </a:bodyPr>
          <a:lstStyle/>
          <a:p>
            <a:r>
              <a:rPr lang="es-ES" dirty="0" smtClean="0"/>
              <a:t> </a:t>
            </a:r>
          </a:p>
          <a:p>
            <a:r>
              <a:rPr lang="es-ES" dirty="0" smtClean="0"/>
              <a:t> </a:t>
            </a:r>
            <a:endParaRPr lang="en-US" dirty="0"/>
          </a:p>
          <a:p>
            <a:r>
              <a:rPr lang="es-ES" dirty="0" smtClean="0"/>
              <a:t> </a:t>
            </a:r>
            <a:endParaRPr lang="es-ES" dirty="0"/>
          </a:p>
        </p:txBody>
      </p:sp>
      <p:grpSp>
        <p:nvGrpSpPr>
          <p:cNvPr id="113" name="Group 112"/>
          <p:cNvGrpSpPr/>
          <p:nvPr/>
        </p:nvGrpSpPr>
        <p:grpSpPr>
          <a:xfrm>
            <a:off x="1452410" y="1241345"/>
            <a:ext cx="3515710" cy="769982"/>
            <a:chOff x="1791286" y="478302"/>
            <a:chExt cx="8609428" cy="1266092"/>
          </a:xfrm>
          <a:solidFill>
            <a:schemeClr val="bg1"/>
          </a:solidFill>
        </p:grpSpPr>
        <p:grpSp>
          <p:nvGrpSpPr>
            <p:cNvPr id="114" name="Group 113"/>
            <p:cNvGrpSpPr/>
            <p:nvPr/>
          </p:nvGrpSpPr>
          <p:grpSpPr>
            <a:xfrm>
              <a:off x="1791286" y="478302"/>
              <a:ext cx="8609428" cy="1266092"/>
              <a:chOff x="1730326" y="478302"/>
              <a:chExt cx="8609428" cy="1266092"/>
            </a:xfrm>
            <a:grpFill/>
          </p:grpSpPr>
          <p:sp>
            <p:nvSpPr>
              <p:cNvPr id="116"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TextBox 114"/>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n-IN" sz="1600" dirty="0" smtClean="0">
                  <a:cs typeface="Arial" panose="020B0604020202020204" pitchFamily="34" charset="0"/>
                </a:rPr>
                <a:t>INTRODUCCIÓN</a:t>
              </a:r>
              <a:endParaRPr lang="en-IN" sz="1600" dirty="0">
                <a:cs typeface="Arial" panose="020B0604020202020204" pitchFamily="34" charset="0"/>
              </a:endParaRPr>
            </a:p>
          </p:txBody>
        </p:sp>
      </p:grpSp>
      <p:grpSp>
        <p:nvGrpSpPr>
          <p:cNvPr id="118" name="Group 117"/>
          <p:cNvGrpSpPr/>
          <p:nvPr/>
        </p:nvGrpSpPr>
        <p:grpSpPr>
          <a:xfrm>
            <a:off x="1452410" y="2133843"/>
            <a:ext cx="3515710" cy="769982"/>
            <a:chOff x="1791286" y="478302"/>
            <a:chExt cx="8609428" cy="1266092"/>
          </a:xfrm>
          <a:solidFill>
            <a:schemeClr val="bg1"/>
          </a:solidFill>
        </p:grpSpPr>
        <p:grpSp>
          <p:nvGrpSpPr>
            <p:cNvPr id="119" name="Group 118"/>
            <p:cNvGrpSpPr/>
            <p:nvPr/>
          </p:nvGrpSpPr>
          <p:grpSpPr>
            <a:xfrm>
              <a:off x="1791286" y="478302"/>
              <a:ext cx="8609428" cy="1266092"/>
              <a:chOff x="1730326" y="478302"/>
              <a:chExt cx="8609428" cy="1266092"/>
            </a:xfrm>
            <a:grpFill/>
          </p:grpSpPr>
          <p:sp>
            <p:nvSpPr>
              <p:cNvPr id="121"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0" name="TextBox 119"/>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n-IN" sz="1600" dirty="0" smtClean="0">
                  <a:cs typeface="Arial" panose="020B0604020202020204" pitchFamily="34" charset="0"/>
                </a:rPr>
                <a:t>ANTECEDENTES</a:t>
              </a:r>
              <a:endParaRPr lang="en-IN" sz="1600" dirty="0">
                <a:cs typeface="Arial" panose="020B0604020202020204" pitchFamily="34" charset="0"/>
              </a:endParaRPr>
            </a:p>
          </p:txBody>
        </p:sp>
      </p:grpSp>
      <p:grpSp>
        <p:nvGrpSpPr>
          <p:cNvPr id="128" name="Group 127"/>
          <p:cNvGrpSpPr/>
          <p:nvPr/>
        </p:nvGrpSpPr>
        <p:grpSpPr>
          <a:xfrm>
            <a:off x="1494344" y="3064928"/>
            <a:ext cx="3515710" cy="769982"/>
            <a:chOff x="1791286" y="478302"/>
            <a:chExt cx="8609428" cy="1266092"/>
          </a:xfrm>
          <a:solidFill>
            <a:schemeClr val="bg1"/>
          </a:solidFill>
        </p:grpSpPr>
        <p:grpSp>
          <p:nvGrpSpPr>
            <p:cNvPr id="129" name="Group 128"/>
            <p:cNvGrpSpPr/>
            <p:nvPr/>
          </p:nvGrpSpPr>
          <p:grpSpPr>
            <a:xfrm>
              <a:off x="1791286" y="478302"/>
              <a:ext cx="8609428" cy="1266092"/>
              <a:chOff x="1730326" y="478302"/>
              <a:chExt cx="8609428" cy="1266092"/>
            </a:xfrm>
            <a:grpFill/>
          </p:grpSpPr>
          <p:sp>
            <p:nvSpPr>
              <p:cNvPr id="131"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0" name="TextBox 129"/>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n-IN" sz="1600" dirty="0" smtClean="0">
                  <a:cs typeface="Arial" panose="020B0604020202020204" pitchFamily="34" charset="0"/>
                </a:rPr>
                <a:t>JUSTIFICACIÓN</a:t>
              </a:r>
              <a:endParaRPr lang="en-IN" sz="1600" dirty="0">
                <a:cs typeface="Arial" panose="020B0604020202020204" pitchFamily="34" charset="0"/>
              </a:endParaRPr>
            </a:p>
          </p:txBody>
        </p:sp>
      </p:grpSp>
      <p:grpSp>
        <p:nvGrpSpPr>
          <p:cNvPr id="133" name="Group 132"/>
          <p:cNvGrpSpPr/>
          <p:nvPr/>
        </p:nvGrpSpPr>
        <p:grpSpPr>
          <a:xfrm>
            <a:off x="1452410" y="4107276"/>
            <a:ext cx="3515710" cy="769982"/>
            <a:chOff x="1791286" y="478302"/>
            <a:chExt cx="8609428" cy="1266092"/>
          </a:xfrm>
          <a:solidFill>
            <a:schemeClr val="bg1"/>
          </a:solidFill>
        </p:grpSpPr>
        <p:grpSp>
          <p:nvGrpSpPr>
            <p:cNvPr id="134" name="Group 133"/>
            <p:cNvGrpSpPr/>
            <p:nvPr/>
          </p:nvGrpSpPr>
          <p:grpSpPr>
            <a:xfrm>
              <a:off x="1791286" y="478302"/>
              <a:ext cx="8609428" cy="1266092"/>
              <a:chOff x="1730326" y="478302"/>
              <a:chExt cx="8609428" cy="1266092"/>
            </a:xfrm>
            <a:grpFill/>
          </p:grpSpPr>
          <p:sp>
            <p:nvSpPr>
              <p:cNvPr id="136"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5" name="TextBox 134"/>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n-IN" sz="1600" dirty="0" smtClean="0">
                  <a:cs typeface="Arial" panose="020B0604020202020204" pitchFamily="34" charset="0"/>
                </a:rPr>
                <a:t>OBJETIVOS</a:t>
              </a:r>
              <a:endParaRPr lang="en-IN" sz="1600" dirty="0">
                <a:cs typeface="Arial" panose="020B0604020202020204" pitchFamily="34" charset="0"/>
              </a:endParaRPr>
            </a:p>
          </p:txBody>
        </p:sp>
      </p:grpSp>
      <p:grpSp>
        <p:nvGrpSpPr>
          <p:cNvPr id="138" name="Group 137"/>
          <p:cNvGrpSpPr/>
          <p:nvPr/>
        </p:nvGrpSpPr>
        <p:grpSpPr>
          <a:xfrm>
            <a:off x="1494344" y="5086626"/>
            <a:ext cx="3515710" cy="769982"/>
            <a:chOff x="1791286" y="478302"/>
            <a:chExt cx="8609428" cy="1266092"/>
          </a:xfrm>
          <a:solidFill>
            <a:schemeClr val="bg1"/>
          </a:solidFill>
        </p:grpSpPr>
        <p:grpSp>
          <p:nvGrpSpPr>
            <p:cNvPr id="139" name="Group 138"/>
            <p:cNvGrpSpPr/>
            <p:nvPr/>
          </p:nvGrpSpPr>
          <p:grpSpPr>
            <a:xfrm>
              <a:off x="1791286" y="478302"/>
              <a:ext cx="8609428" cy="1266092"/>
              <a:chOff x="1730326" y="478302"/>
              <a:chExt cx="8609428" cy="1266092"/>
            </a:xfrm>
            <a:grpFill/>
          </p:grpSpPr>
          <p:sp>
            <p:nvSpPr>
              <p:cNvPr id="141"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0" name="TextBox 139"/>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n-IN" sz="1600" dirty="0" smtClean="0">
                  <a:cs typeface="Arial" panose="020B0604020202020204" pitchFamily="34" charset="0"/>
                </a:rPr>
                <a:t>MARCO TEÓRICO</a:t>
              </a:r>
              <a:endParaRPr lang="en-IN" sz="1600" dirty="0">
                <a:cs typeface="Arial" panose="020B0604020202020204" pitchFamily="34" charset="0"/>
              </a:endParaRPr>
            </a:p>
          </p:txBody>
        </p:sp>
      </p:grpSp>
      <p:grpSp>
        <p:nvGrpSpPr>
          <p:cNvPr id="143" name="Group 142"/>
          <p:cNvGrpSpPr/>
          <p:nvPr/>
        </p:nvGrpSpPr>
        <p:grpSpPr>
          <a:xfrm>
            <a:off x="6218632" y="1247241"/>
            <a:ext cx="3515710" cy="784547"/>
            <a:chOff x="1791286" y="478302"/>
            <a:chExt cx="8609428" cy="1290042"/>
          </a:xfrm>
          <a:solidFill>
            <a:schemeClr val="bg1"/>
          </a:solidFill>
        </p:grpSpPr>
        <p:grpSp>
          <p:nvGrpSpPr>
            <p:cNvPr id="144" name="Group 143"/>
            <p:cNvGrpSpPr/>
            <p:nvPr/>
          </p:nvGrpSpPr>
          <p:grpSpPr>
            <a:xfrm>
              <a:off x="1791286" y="478302"/>
              <a:ext cx="8609428" cy="1266092"/>
              <a:chOff x="1730326" y="478302"/>
              <a:chExt cx="8609428" cy="1266092"/>
            </a:xfrm>
            <a:grpFill/>
          </p:grpSpPr>
          <p:sp>
            <p:nvSpPr>
              <p:cNvPr id="146"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5" name="TextBox 144"/>
            <p:cNvSpPr txBox="1"/>
            <p:nvPr/>
          </p:nvSpPr>
          <p:spPr>
            <a:xfrm>
              <a:off x="3718561" y="705573"/>
              <a:ext cx="4754880" cy="1062771"/>
            </a:xfrm>
            <a:prstGeom prst="rect">
              <a:avLst/>
            </a:prstGeom>
            <a:grpFill/>
            <a:ln w="19050">
              <a:solidFill>
                <a:srgbClr val="003485"/>
              </a:solidFill>
            </a:ln>
          </p:spPr>
          <p:txBody>
            <a:bodyPr wrap="square" rtlCol="0">
              <a:spAutoFit/>
            </a:bodyPr>
            <a:lstStyle/>
            <a:p>
              <a:pPr algn="ctr"/>
              <a:r>
                <a:rPr lang="en-IN" dirty="0" smtClean="0"/>
                <a:t>HIPOTESIS Y</a:t>
              </a:r>
            </a:p>
            <a:p>
              <a:pPr algn="ctr"/>
              <a:r>
                <a:rPr lang="en-IN" dirty="0" smtClean="0"/>
                <a:t>VARIABLES </a:t>
              </a:r>
              <a:endParaRPr lang="en-IN" sz="1600" dirty="0">
                <a:latin typeface="Arial" panose="020B0604020202020204" pitchFamily="34" charset="0"/>
                <a:cs typeface="Arial" panose="020B0604020202020204" pitchFamily="34" charset="0"/>
              </a:endParaRPr>
            </a:p>
          </p:txBody>
        </p:sp>
      </p:grpSp>
      <p:grpSp>
        <p:nvGrpSpPr>
          <p:cNvPr id="148" name="Group 147"/>
          <p:cNvGrpSpPr/>
          <p:nvPr/>
        </p:nvGrpSpPr>
        <p:grpSpPr>
          <a:xfrm>
            <a:off x="6218632" y="2139739"/>
            <a:ext cx="3515710" cy="769982"/>
            <a:chOff x="1791286" y="478302"/>
            <a:chExt cx="8609428" cy="1266092"/>
          </a:xfrm>
          <a:solidFill>
            <a:schemeClr val="bg1"/>
          </a:solidFill>
        </p:grpSpPr>
        <p:grpSp>
          <p:nvGrpSpPr>
            <p:cNvPr id="149" name="Group 148"/>
            <p:cNvGrpSpPr/>
            <p:nvPr/>
          </p:nvGrpSpPr>
          <p:grpSpPr>
            <a:xfrm>
              <a:off x="1791286" y="478302"/>
              <a:ext cx="8609428" cy="1266092"/>
              <a:chOff x="1730326" y="478302"/>
              <a:chExt cx="8609428" cy="1266092"/>
            </a:xfrm>
            <a:grpFill/>
          </p:grpSpPr>
          <p:sp>
            <p:nvSpPr>
              <p:cNvPr id="151"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0" name="TextBox 149"/>
            <p:cNvSpPr txBox="1"/>
            <p:nvPr/>
          </p:nvSpPr>
          <p:spPr>
            <a:xfrm>
              <a:off x="3718561" y="747338"/>
              <a:ext cx="4754880" cy="961554"/>
            </a:xfrm>
            <a:prstGeom prst="rect">
              <a:avLst/>
            </a:prstGeom>
            <a:grpFill/>
            <a:ln w="19050">
              <a:solidFill>
                <a:srgbClr val="003485"/>
              </a:solidFill>
            </a:ln>
          </p:spPr>
          <p:txBody>
            <a:bodyPr wrap="square" rtlCol="0">
              <a:spAutoFit/>
            </a:bodyPr>
            <a:lstStyle/>
            <a:p>
              <a:pPr algn="ctr"/>
              <a:r>
                <a:rPr lang="es-ES" sz="1600" dirty="0"/>
                <a:t>DISEÑO METODOLÓGICO </a:t>
              </a:r>
            </a:p>
          </p:txBody>
        </p:sp>
      </p:grpSp>
      <p:grpSp>
        <p:nvGrpSpPr>
          <p:cNvPr id="153" name="Group 152"/>
          <p:cNvGrpSpPr/>
          <p:nvPr/>
        </p:nvGrpSpPr>
        <p:grpSpPr>
          <a:xfrm>
            <a:off x="6260566" y="3070824"/>
            <a:ext cx="3515710" cy="769983"/>
            <a:chOff x="1791286" y="478302"/>
            <a:chExt cx="8609428" cy="1266092"/>
          </a:xfrm>
          <a:solidFill>
            <a:schemeClr val="bg1"/>
          </a:solidFill>
        </p:grpSpPr>
        <p:grpSp>
          <p:nvGrpSpPr>
            <p:cNvPr id="154" name="Group 153"/>
            <p:cNvGrpSpPr/>
            <p:nvPr/>
          </p:nvGrpSpPr>
          <p:grpSpPr>
            <a:xfrm>
              <a:off x="1791286" y="478302"/>
              <a:ext cx="8609428" cy="1266092"/>
              <a:chOff x="1730326" y="478302"/>
              <a:chExt cx="8609428" cy="1266092"/>
            </a:xfrm>
            <a:grpFill/>
          </p:grpSpPr>
          <p:sp>
            <p:nvSpPr>
              <p:cNvPr id="156"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5" name="TextBox 154"/>
            <p:cNvSpPr txBox="1"/>
            <p:nvPr/>
          </p:nvSpPr>
          <p:spPr>
            <a:xfrm>
              <a:off x="3718561" y="747338"/>
              <a:ext cx="4754880" cy="961552"/>
            </a:xfrm>
            <a:prstGeom prst="rect">
              <a:avLst/>
            </a:prstGeom>
            <a:grpFill/>
            <a:ln w="19050">
              <a:solidFill>
                <a:srgbClr val="003485"/>
              </a:solidFill>
            </a:ln>
          </p:spPr>
          <p:txBody>
            <a:bodyPr wrap="square" rtlCol="0">
              <a:spAutoFit/>
            </a:bodyPr>
            <a:lstStyle/>
            <a:p>
              <a:pPr algn="ctr"/>
              <a:r>
                <a:rPr lang="es-ES" sz="1600" dirty="0"/>
                <a:t>CRONOGRAMA DE </a:t>
              </a:r>
              <a:r>
                <a:rPr lang="es-ES" sz="1600" dirty="0" smtClean="0"/>
                <a:t>EJECUCIÓN</a:t>
              </a:r>
              <a:endParaRPr lang="es-ES" sz="1600" dirty="0"/>
            </a:p>
          </p:txBody>
        </p:sp>
      </p:grpSp>
      <p:grpSp>
        <p:nvGrpSpPr>
          <p:cNvPr id="158" name="Group 157"/>
          <p:cNvGrpSpPr/>
          <p:nvPr/>
        </p:nvGrpSpPr>
        <p:grpSpPr>
          <a:xfrm>
            <a:off x="6218632" y="4113172"/>
            <a:ext cx="3515710" cy="769982"/>
            <a:chOff x="1791286" y="478302"/>
            <a:chExt cx="8609428" cy="1266092"/>
          </a:xfrm>
          <a:solidFill>
            <a:schemeClr val="bg1"/>
          </a:solidFill>
        </p:grpSpPr>
        <p:grpSp>
          <p:nvGrpSpPr>
            <p:cNvPr id="159" name="Group 158"/>
            <p:cNvGrpSpPr/>
            <p:nvPr/>
          </p:nvGrpSpPr>
          <p:grpSpPr>
            <a:xfrm>
              <a:off x="1791286" y="478302"/>
              <a:ext cx="8609428" cy="1266092"/>
              <a:chOff x="1730326" y="478302"/>
              <a:chExt cx="8609428" cy="1266092"/>
            </a:xfrm>
            <a:grpFill/>
          </p:grpSpPr>
          <p:sp>
            <p:nvSpPr>
              <p:cNvPr id="161"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0" name="TextBox 159"/>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s-ES" sz="1600" dirty="0"/>
                <a:t>BIBLIOGRAFÍA </a:t>
              </a:r>
            </a:p>
          </p:txBody>
        </p:sp>
      </p:grpSp>
      <p:grpSp>
        <p:nvGrpSpPr>
          <p:cNvPr id="163" name="Group 162"/>
          <p:cNvGrpSpPr/>
          <p:nvPr/>
        </p:nvGrpSpPr>
        <p:grpSpPr>
          <a:xfrm>
            <a:off x="6260566" y="5092522"/>
            <a:ext cx="3515710" cy="769982"/>
            <a:chOff x="1791286" y="478302"/>
            <a:chExt cx="8609428" cy="1266092"/>
          </a:xfrm>
          <a:solidFill>
            <a:schemeClr val="bg1"/>
          </a:solidFill>
        </p:grpSpPr>
        <p:grpSp>
          <p:nvGrpSpPr>
            <p:cNvPr id="164" name="Group 163"/>
            <p:cNvGrpSpPr/>
            <p:nvPr/>
          </p:nvGrpSpPr>
          <p:grpSpPr>
            <a:xfrm>
              <a:off x="1791286" y="478302"/>
              <a:ext cx="8609428" cy="1266092"/>
              <a:chOff x="1730326" y="478302"/>
              <a:chExt cx="8609428" cy="1266092"/>
            </a:xfrm>
            <a:grpFill/>
          </p:grpSpPr>
          <p:sp>
            <p:nvSpPr>
              <p:cNvPr id="166" name="Ribbon: Tilted Down 7"/>
              <p:cNvSpPr/>
              <p:nvPr/>
            </p:nvSpPr>
            <p:spPr>
              <a:xfrm>
                <a:off x="1730326" y="478302"/>
                <a:ext cx="8609428" cy="1266092"/>
              </a:xfrm>
              <a:prstGeom prst="ribbon">
                <a:avLst>
                  <a:gd name="adj1" fmla="val 11111"/>
                  <a:gd name="adj2" fmla="val 62675"/>
                </a:avLst>
              </a:prstGeom>
              <a:grpFill/>
              <a:ln w="19050">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Rectangle: Rounded Corners 8"/>
              <p:cNvSpPr/>
              <p:nvPr/>
            </p:nvSpPr>
            <p:spPr>
              <a:xfrm>
                <a:off x="3418449" y="703385"/>
                <a:ext cx="5247249" cy="970671"/>
              </a:xfrm>
              <a:prstGeom prst="roundRect">
                <a:avLst>
                  <a:gd name="adj" fmla="val 3624"/>
                </a:avLst>
              </a:prstGeom>
              <a:grpFill/>
              <a:ln w="19050">
                <a:solidFill>
                  <a:srgbClr val="003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5" name="TextBox 164"/>
            <p:cNvSpPr txBox="1"/>
            <p:nvPr/>
          </p:nvSpPr>
          <p:spPr>
            <a:xfrm>
              <a:off x="3718561" y="914400"/>
              <a:ext cx="4754880" cy="556689"/>
            </a:xfrm>
            <a:prstGeom prst="rect">
              <a:avLst/>
            </a:prstGeom>
            <a:grpFill/>
            <a:ln w="19050">
              <a:solidFill>
                <a:srgbClr val="003485"/>
              </a:solidFill>
            </a:ln>
          </p:spPr>
          <p:txBody>
            <a:bodyPr wrap="square" rtlCol="0">
              <a:spAutoFit/>
            </a:bodyPr>
            <a:lstStyle/>
            <a:p>
              <a:pPr algn="ctr"/>
              <a:r>
                <a:rPr lang="es-ES" sz="1600" dirty="0"/>
                <a:t>ANEXOS</a:t>
              </a:r>
              <a:endParaRPr lang="en-IN" sz="16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4989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28"/>
                                        </p:tgtEl>
                                        <p:attrNameLst>
                                          <p:attrName>style.opacity</p:attrName>
                                        </p:attrNameLst>
                                      </p:cBhvr>
                                      <p:to>
                                        <p:strVal val="0.25"/>
                                      </p:to>
                                    </p:set>
                                    <p:animEffect filter="image" prLst="opacity: 0.25">
                                      <p:cBhvr rctx="IE">
                                        <p:cTn id="7" dur="indefinite"/>
                                        <p:tgtEl>
                                          <p:spTgt spid="128"/>
                                        </p:tgtEl>
                                      </p:cBhvr>
                                    </p:animEffect>
                                  </p:childTnLst>
                                </p:cTn>
                              </p:par>
                              <p:par>
                                <p:cTn id="8" presetID="9" presetClass="emph" presetSubtype="0" nodeType="withEffect">
                                  <p:stCondLst>
                                    <p:cond delay="0"/>
                                  </p:stCondLst>
                                  <p:childTnLst>
                                    <p:set>
                                      <p:cBhvr rctx="PPT">
                                        <p:cTn id="9" dur="indefinite"/>
                                        <p:tgtEl>
                                          <p:spTgt spid="133"/>
                                        </p:tgtEl>
                                        <p:attrNameLst>
                                          <p:attrName>style.opacity</p:attrName>
                                        </p:attrNameLst>
                                      </p:cBhvr>
                                      <p:to>
                                        <p:strVal val="0.25"/>
                                      </p:to>
                                    </p:set>
                                    <p:animEffect filter="image" prLst="opacity: 0.25">
                                      <p:cBhvr rctx="IE">
                                        <p:cTn id="10" dur="indefinite"/>
                                        <p:tgtEl>
                                          <p:spTgt spid="133"/>
                                        </p:tgtEl>
                                      </p:cBhvr>
                                    </p:animEffect>
                                  </p:childTnLst>
                                </p:cTn>
                              </p:par>
                              <p:par>
                                <p:cTn id="11" presetID="9" presetClass="emph" presetSubtype="0" nodeType="withEffect">
                                  <p:stCondLst>
                                    <p:cond delay="0"/>
                                  </p:stCondLst>
                                  <p:childTnLst>
                                    <p:set>
                                      <p:cBhvr rctx="PPT">
                                        <p:cTn id="12" dur="indefinite"/>
                                        <p:tgtEl>
                                          <p:spTgt spid="138"/>
                                        </p:tgtEl>
                                        <p:attrNameLst>
                                          <p:attrName>style.opacity</p:attrName>
                                        </p:attrNameLst>
                                      </p:cBhvr>
                                      <p:to>
                                        <p:strVal val="0.25"/>
                                      </p:to>
                                    </p:set>
                                    <p:animEffect filter="image" prLst="opacity: 0.25">
                                      <p:cBhvr rctx="IE">
                                        <p:cTn id="13" dur="indefinite"/>
                                        <p:tgtEl>
                                          <p:spTgt spid="138"/>
                                        </p:tgtEl>
                                      </p:cBhvr>
                                    </p:animEffect>
                                  </p:childTnLst>
                                </p:cTn>
                              </p:par>
                              <p:par>
                                <p:cTn id="14" presetID="9" presetClass="emph" presetSubtype="0" nodeType="withEffect">
                                  <p:stCondLst>
                                    <p:cond delay="0"/>
                                  </p:stCondLst>
                                  <p:childTnLst>
                                    <p:set>
                                      <p:cBhvr rctx="PPT">
                                        <p:cTn id="15" dur="indefinite"/>
                                        <p:tgtEl>
                                          <p:spTgt spid="163"/>
                                        </p:tgtEl>
                                        <p:attrNameLst>
                                          <p:attrName>style.opacity</p:attrName>
                                        </p:attrNameLst>
                                      </p:cBhvr>
                                      <p:to>
                                        <p:strVal val="0.25"/>
                                      </p:to>
                                    </p:set>
                                    <p:animEffect filter="image" prLst="opacity: 0.25">
                                      <p:cBhvr rctx="IE">
                                        <p:cTn id="16" dur="indefinite"/>
                                        <p:tgtEl>
                                          <p:spTgt spid="163"/>
                                        </p:tgtEl>
                                      </p:cBhvr>
                                    </p:animEffect>
                                  </p:childTnLst>
                                </p:cTn>
                              </p:par>
                              <p:par>
                                <p:cTn id="17" presetID="9" presetClass="emph" presetSubtype="0" nodeType="withEffect">
                                  <p:stCondLst>
                                    <p:cond delay="0"/>
                                  </p:stCondLst>
                                  <p:childTnLst>
                                    <p:set>
                                      <p:cBhvr rctx="PPT">
                                        <p:cTn id="18" dur="indefinite"/>
                                        <p:tgtEl>
                                          <p:spTgt spid="158"/>
                                        </p:tgtEl>
                                        <p:attrNameLst>
                                          <p:attrName>style.opacity</p:attrName>
                                        </p:attrNameLst>
                                      </p:cBhvr>
                                      <p:to>
                                        <p:strVal val="0.25"/>
                                      </p:to>
                                    </p:set>
                                    <p:animEffect filter="image" prLst="opacity: 0.25">
                                      <p:cBhvr rctx="IE">
                                        <p:cTn id="19" dur="indefinite"/>
                                        <p:tgtEl>
                                          <p:spTgt spid="158"/>
                                        </p:tgtEl>
                                      </p:cBhvr>
                                    </p:animEffect>
                                  </p:childTnLst>
                                </p:cTn>
                              </p:par>
                              <p:par>
                                <p:cTn id="20" presetID="9" presetClass="emph" presetSubtype="0" nodeType="withEffect">
                                  <p:stCondLst>
                                    <p:cond delay="0"/>
                                  </p:stCondLst>
                                  <p:childTnLst>
                                    <p:set>
                                      <p:cBhvr rctx="PPT">
                                        <p:cTn id="21" dur="indefinite"/>
                                        <p:tgtEl>
                                          <p:spTgt spid="153"/>
                                        </p:tgtEl>
                                        <p:attrNameLst>
                                          <p:attrName>style.opacity</p:attrName>
                                        </p:attrNameLst>
                                      </p:cBhvr>
                                      <p:to>
                                        <p:strVal val="0.25"/>
                                      </p:to>
                                    </p:set>
                                    <p:animEffect filter="image" prLst="opacity: 0.25">
                                      <p:cBhvr rctx="IE">
                                        <p:cTn id="22" dur="indefinite"/>
                                        <p:tgtEl>
                                          <p:spTgt spid="153"/>
                                        </p:tgtEl>
                                      </p:cBhvr>
                                    </p:animEffect>
                                  </p:childTnLst>
                                </p:cTn>
                              </p:par>
                              <p:par>
                                <p:cTn id="23" presetID="9" presetClass="emph" presetSubtype="0" nodeType="withEffect">
                                  <p:stCondLst>
                                    <p:cond delay="0"/>
                                  </p:stCondLst>
                                  <p:childTnLst>
                                    <p:set>
                                      <p:cBhvr rctx="PPT">
                                        <p:cTn id="24" dur="indefinite"/>
                                        <p:tgtEl>
                                          <p:spTgt spid="148"/>
                                        </p:tgtEl>
                                        <p:attrNameLst>
                                          <p:attrName>style.opacity</p:attrName>
                                        </p:attrNameLst>
                                      </p:cBhvr>
                                      <p:to>
                                        <p:strVal val="0.25"/>
                                      </p:to>
                                    </p:set>
                                    <p:animEffect filter="image" prLst="opacity: 0.25">
                                      <p:cBhvr rctx="IE">
                                        <p:cTn id="25" dur="indefinite"/>
                                        <p:tgtEl>
                                          <p:spTgt spid="148"/>
                                        </p:tgtEl>
                                      </p:cBhvr>
                                    </p:animEffect>
                                  </p:childTnLst>
                                </p:cTn>
                              </p:par>
                              <p:par>
                                <p:cTn id="26" presetID="9" presetClass="emph" presetSubtype="0" nodeType="withEffect">
                                  <p:stCondLst>
                                    <p:cond delay="0"/>
                                  </p:stCondLst>
                                  <p:childTnLst>
                                    <p:set>
                                      <p:cBhvr rctx="PPT">
                                        <p:cTn id="27" dur="indefinite"/>
                                        <p:tgtEl>
                                          <p:spTgt spid="143"/>
                                        </p:tgtEl>
                                        <p:attrNameLst>
                                          <p:attrName>style.opacity</p:attrName>
                                        </p:attrNameLst>
                                      </p:cBhvr>
                                      <p:to>
                                        <p:strVal val="0.25"/>
                                      </p:to>
                                    </p:set>
                                    <p:animEffect filter="image" prLst="opacity: 0.25">
                                      <p:cBhvr rctx="IE">
                                        <p:cTn id="28" dur="indefinite"/>
                                        <p:tgtEl>
                                          <p:spTgt spid="143"/>
                                        </p:tgtEl>
                                      </p:cBhvr>
                                    </p:animEffect>
                                  </p:childTnLst>
                                </p:cTn>
                              </p:par>
                              <p:par>
                                <p:cTn id="29" presetID="9" presetClass="emph" presetSubtype="0" nodeType="withEffect">
                                  <p:stCondLst>
                                    <p:cond delay="0"/>
                                  </p:stCondLst>
                                  <p:childTnLst>
                                    <p:set>
                                      <p:cBhvr rctx="PPT">
                                        <p:cTn id="30" dur="indefinite"/>
                                        <p:tgtEl>
                                          <p:spTgt spid="113"/>
                                        </p:tgtEl>
                                        <p:attrNameLst>
                                          <p:attrName>style.opacity</p:attrName>
                                        </p:attrNameLst>
                                      </p:cBhvr>
                                      <p:to>
                                        <p:strVal val="0.25"/>
                                      </p:to>
                                    </p:set>
                                    <p:animEffect filter="image" prLst="opacity: 0.25">
                                      <p:cBhvr rctx="IE">
                                        <p:cTn id="31" dur="indefinite"/>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6E9A0A7E-3E11-4D1F-BC39-48DCCE933A2A}"/>
              </a:ext>
            </a:extLst>
          </p:cNvPr>
          <p:cNvGrpSpPr/>
          <p:nvPr/>
        </p:nvGrpSpPr>
        <p:grpSpPr>
          <a:xfrm>
            <a:off x="22551" y="1"/>
            <a:ext cx="7700233" cy="628684"/>
            <a:chOff x="0" y="305937"/>
            <a:chExt cx="5628187" cy="446218"/>
          </a:xfrm>
        </p:grpSpPr>
        <p:sp>
          <p:nvSpPr>
            <p:cNvPr id="82" name="Rectangle 52">
              <a:extLst>
                <a:ext uri="{FF2B5EF4-FFF2-40B4-BE49-F238E27FC236}">
                  <a16:creationId xmlns:a16="http://schemas.microsoft.com/office/drawing/2014/main" id="{00CAB55B-986C-46CF-8EAD-BFFDFD84691F}"/>
                </a:ext>
              </a:extLst>
            </p:cNvPr>
            <p:cNvSpPr/>
            <p:nvPr/>
          </p:nvSpPr>
          <p:spPr>
            <a:xfrm>
              <a:off x="0" y="305937"/>
              <a:ext cx="5336273" cy="446218"/>
            </a:xfrm>
            <a:custGeom>
              <a:avLst/>
              <a:gdLst>
                <a:gd name="connsiteX0" fmla="*/ 0 w 3455389"/>
                <a:gd name="connsiteY0" fmla="*/ 0 h 286603"/>
                <a:gd name="connsiteX1" fmla="*/ 3455389 w 3455389"/>
                <a:gd name="connsiteY1" fmla="*/ 0 h 286603"/>
                <a:gd name="connsiteX2" fmla="*/ 3455389 w 3455389"/>
                <a:gd name="connsiteY2" fmla="*/ 286603 h 286603"/>
                <a:gd name="connsiteX3" fmla="*/ 0 w 3455389"/>
                <a:gd name="connsiteY3" fmla="*/ 286603 h 286603"/>
                <a:gd name="connsiteX4" fmla="*/ 0 w 3455389"/>
                <a:gd name="connsiteY4" fmla="*/ 0 h 286603"/>
                <a:gd name="connsiteX0" fmla="*/ 0 w 3455389"/>
                <a:gd name="connsiteY0" fmla="*/ 0 h 286603"/>
                <a:gd name="connsiteX1" fmla="*/ 3455389 w 3455389"/>
                <a:gd name="connsiteY1" fmla="*/ 0 h 286603"/>
                <a:gd name="connsiteX2" fmla="*/ 3196082 w 3455389"/>
                <a:gd name="connsiteY2" fmla="*/ 286603 h 286603"/>
                <a:gd name="connsiteX3" fmla="*/ 0 w 3455389"/>
                <a:gd name="connsiteY3" fmla="*/ 286603 h 286603"/>
                <a:gd name="connsiteX4" fmla="*/ 0 w 3455389"/>
                <a:gd name="connsiteY4" fmla="*/ 0 h 28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5389" h="286603">
                  <a:moveTo>
                    <a:pt x="0" y="0"/>
                  </a:moveTo>
                  <a:lnTo>
                    <a:pt x="3455389" y="0"/>
                  </a:lnTo>
                  <a:lnTo>
                    <a:pt x="3196082" y="286603"/>
                  </a:lnTo>
                  <a:lnTo>
                    <a:pt x="0" y="286603"/>
                  </a:lnTo>
                  <a:lnTo>
                    <a:pt x="0" y="0"/>
                  </a:lnTo>
                  <a:close/>
                </a:path>
              </a:pathLst>
            </a:custGeom>
            <a:solidFill>
              <a:srgbClr val="003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B7C2A655-500A-40E6-81D8-ACA3E71BD86D}"/>
                </a:ext>
              </a:extLst>
            </p:cNvPr>
            <p:cNvSpPr txBox="1"/>
            <p:nvPr/>
          </p:nvSpPr>
          <p:spPr>
            <a:xfrm>
              <a:off x="1075750" y="426991"/>
              <a:ext cx="4552437" cy="283984"/>
            </a:xfrm>
            <a:prstGeom prst="rect">
              <a:avLst/>
            </a:prstGeom>
            <a:noFill/>
          </p:spPr>
          <p:txBody>
            <a:bodyPr wrap="square" rtlCol="0">
              <a:spAutoFit/>
            </a:bodyPr>
            <a:lstStyle/>
            <a:p>
              <a:r>
                <a:rPr lang="en-IN" sz="2000" spc="600" dirty="0" smtClean="0">
                  <a:solidFill>
                    <a:schemeClr val="bg1">
                      <a:lumMod val="95000"/>
                    </a:schemeClr>
                  </a:solidFill>
                  <a:effectLst>
                    <a:outerShdw blurRad="63500" algn="ctr" rotWithShape="0">
                      <a:prstClr val="black">
                        <a:alpha val="40000"/>
                      </a:prstClr>
                    </a:outerShdw>
                  </a:effectLst>
                  <a:latin typeface="Nexa Bold" panose="02000000000000000000" pitchFamily="50" charset="0"/>
                </a:rPr>
                <a:t>ANTECEDENTES</a:t>
              </a:r>
              <a:endParaRPr lang="en-IN" sz="2000" spc="600" dirty="0">
                <a:solidFill>
                  <a:schemeClr val="bg1">
                    <a:lumMod val="95000"/>
                  </a:schemeClr>
                </a:solidFill>
                <a:effectLst>
                  <a:outerShdw blurRad="63500" algn="ctr" rotWithShape="0">
                    <a:prstClr val="black">
                      <a:alpha val="40000"/>
                    </a:prstClr>
                  </a:outerShdw>
                </a:effectLst>
                <a:latin typeface="Nexa Bold" panose="02000000000000000000" pitchFamily="50" charset="0"/>
              </a:endParaRPr>
            </a:p>
          </p:txBody>
        </p:sp>
      </p:gr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820" y="1913476"/>
            <a:ext cx="2773560" cy="3500964"/>
          </a:xfrm>
          <a:prstGeom prst="rect">
            <a:avLst/>
          </a:prstGeom>
        </p:spPr>
      </p:pic>
      <p:sp>
        <p:nvSpPr>
          <p:cNvPr id="40" name="TextBox 39">
            <a:extLst>
              <a:ext uri="{FF2B5EF4-FFF2-40B4-BE49-F238E27FC236}">
                <a16:creationId xmlns:a16="http://schemas.microsoft.com/office/drawing/2014/main" id="{6CF10C56-7049-4A91-8CDE-F0B3F0BB62AC}"/>
              </a:ext>
            </a:extLst>
          </p:cNvPr>
          <p:cNvSpPr txBox="1"/>
          <p:nvPr/>
        </p:nvSpPr>
        <p:spPr>
          <a:xfrm>
            <a:off x="6970426" y="77834"/>
            <a:ext cx="4099518" cy="307777"/>
          </a:xfrm>
          <a:prstGeom prst="rect">
            <a:avLst/>
          </a:prstGeom>
          <a:noFill/>
        </p:spPr>
        <p:txBody>
          <a:bodyPr wrap="square" rtlCol="0">
            <a:spAutoFit/>
          </a:bodyPr>
          <a:lstStyle/>
          <a:p>
            <a:pPr algn="r"/>
            <a:r>
              <a:rPr lang="es-NI" sz="1400" spc="300" dirty="0" smtClean="0">
                <a:solidFill>
                  <a:schemeClr val="bg1">
                    <a:lumMod val="75000"/>
                  </a:schemeClr>
                </a:solidFill>
                <a:latin typeface="Nexa Light" panose="02000000000000000000" pitchFamily="50" charset="0"/>
              </a:rPr>
              <a:t>Universidad Nacional de Ingeniería </a:t>
            </a:r>
            <a:endParaRPr lang="es-NI" sz="1400" spc="300" dirty="0">
              <a:solidFill>
                <a:schemeClr val="bg1">
                  <a:lumMod val="75000"/>
                </a:schemeClr>
              </a:solidFill>
              <a:latin typeface="Nexa Light" panose="02000000000000000000" pitchFamily="50" charset="0"/>
            </a:endParaRPr>
          </a:p>
        </p:txBody>
      </p:sp>
      <p:cxnSp>
        <p:nvCxnSpPr>
          <p:cNvPr id="42" name="Straight Connector 41">
            <a:extLst>
              <a:ext uri="{FF2B5EF4-FFF2-40B4-BE49-F238E27FC236}">
                <a16:creationId xmlns:a16="http://schemas.microsoft.com/office/drawing/2014/main" id="{9053EE63-97ED-4840-BEDB-9C6AED0224AC}"/>
              </a:ext>
            </a:extLst>
          </p:cNvPr>
          <p:cNvCxnSpPr/>
          <p:nvPr/>
        </p:nvCxnSpPr>
        <p:spPr>
          <a:xfrm>
            <a:off x="11009983" y="77834"/>
            <a:ext cx="0" cy="25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B422ACC-6B1E-4E90-9757-A305B1679427}"/>
              </a:ext>
            </a:extLst>
          </p:cNvPr>
          <p:cNvSpPr txBox="1"/>
          <p:nvPr/>
        </p:nvSpPr>
        <p:spPr>
          <a:xfrm rot="10800000" flipV="1">
            <a:off x="11069944" y="108611"/>
            <a:ext cx="1656705" cy="246221"/>
          </a:xfrm>
          <a:prstGeom prst="rect">
            <a:avLst/>
          </a:prstGeom>
          <a:noFill/>
        </p:spPr>
        <p:txBody>
          <a:bodyPr wrap="square" rtlCol="0">
            <a:spAutoFit/>
          </a:bodyPr>
          <a:lstStyle/>
          <a:p>
            <a:r>
              <a:rPr lang="es-NI" sz="1000" spc="300" dirty="0" smtClean="0">
                <a:solidFill>
                  <a:schemeClr val="bg1">
                    <a:lumMod val="75000"/>
                  </a:schemeClr>
                </a:solidFill>
                <a:latin typeface="Nexa Light" panose="02000000000000000000" pitchFamily="50" charset="0"/>
              </a:rPr>
              <a:t>Electrónica</a:t>
            </a:r>
            <a:endParaRPr lang="es-NI" sz="1000" spc="300" dirty="0">
              <a:solidFill>
                <a:schemeClr val="bg1">
                  <a:lumMod val="75000"/>
                </a:schemeClr>
              </a:solidFill>
              <a:latin typeface="Nexa Light" panose="02000000000000000000" pitchFamily="50" charset="0"/>
            </a:endParaRPr>
          </a:p>
        </p:txBody>
      </p:sp>
      <p:sp>
        <p:nvSpPr>
          <p:cNvPr id="41" name="Isosceles Triangle 40"/>
          <p:cNvSpPr/>
          <p:nvPr/>
        </p:nvSpPr>
        <p:spPr>
          <a:xfrm flipV="1">
            <a:off x="0" y="-1"/>
            <a:ext cx="1770743" cy="1269772"/>
          </a:xfrm>
          <a:prstGeom prst="triangle">
            <a:avLst>
              <a:gd name="adj" fmla="val 0"/>
            </a:avLst>
          </a:prstGeom>
          <a:solidFill>
            <a:srgbClr val="003485"/>
          </a:solidFill>
          <a:ln>
            <a:solidFill>
              <a:srgbClr val="00348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Isosceles Triangle 43"/>
          <p:cNvSpPr/>
          <p:nvPr/>
        </p:nvSpPr>
        <p:spPr>
          <a:xfrm flipH="1">
            <a:off x="10516089" y="5649932"/>
            <a:ext cx="1679765" cy="1208067"/>
          </a:xfrm>
          <a:prstGeom prst="triangle">
            <a:avLst>
              <a:gd name="adj" fmla="val 0"/>
            </a:avLst>
          </a:prstGeom>
          <a:solidFill>
            <a:srgbClr val="003485"/>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5" name="Group 44"/>
          <p:cNvGrpSpPr/>
          <p:nvPr/>
        </p:nvGrpSpPr>
        <p:grpSpPr>
          <a:xfrm>
            <a:off x="5956195" y="3051527"/>
            <a:ext cx="5882848" cy="3585595"/>
            <a:chOff x="283029" y="4198592"/>
            <a:chExt cx="4055404" cy="2471768"/>
          </a:xfrm>
        </p:grpSpPr>
        <p:grpSp>
          <p:nvGrpSpPr>
            <p:cNvPr id="46" name="Group 45"/>
            <p:cNvGrpSpPr/>
            <p:nvPr/>
          </p:nvGrpSpPr>
          <p:grpSpPr>
            <a:xfrm>
              <a:off x="283029" y="4676924"/>
              <a:ext cx="2972005" cy="1993436"/>
              <a:chOff x="283029" y="4676924"/>
              <a:chExt cx="2972005" cy="1993436"/>
            </a:xfrm>
          </p:grpSpPr>
          <p:sp>
            <p:nvSpPr>
              <p:cNvPr id="52" name="Hexagon 51"/>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Hexagon 52"/>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Hexagon 53"/>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Hexagon 54"/>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7" name="Group 46"/>
            <p:cNvGrpSpPr/>
            <p:nvPr/>
          </p:nvGrpSpPr>
          <p:grpSpPr>
            <a:xfrm>
              <a:off x="2440485" y="4198592"/>
              <a:ext cx="1897948" cy="1273025"/>
              <a:chOff x="435429" y="4829324"/>
              <a:chExt cx="2972005" cy="1993436"/>
            </a:xfrm>
          </p:grpSpPr>
          <p:sp>
            <p:nvSpPr>
              <p:cNvPr id="48" name="Hexagon 47"/>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Hexagon 48"/>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Hexagon 49"/>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Hexagon 50"/>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56" name="Group 55"/>
          <p:cNvGrpSpPr/>
          <p:nvPr/>
        </p:nvGrpSpPr>
        <p:grpSpPr>
          <a:xfrm>
            <a:off x="283029" y="4198592"/>
            <a:ext cx="4055404" cy="2471768"/>
            <a:chOff x="283029" y="4198592"/>
            <a:chExt cx="4055404" cy="2471768"/>
          </a:xfrm>
        </p:grpSpPr>
        <p:grpSp>
          <p:nvGrpSpPr>
            <p:cNvPr id="57" name="Group 56"/>
            <p:cNvGrpSpPr/>
            <p:nvPr/>
          </p:nvGrpSpPr>
          <p:grpSpPr>
            <a:xfrm>
              <a:off x="283029" y="4676924"/>
              <a:ext cx="2972005" cy="1993436"/>
              <a:chOff x="283029" y="4676924"/>
              <a:chExt cx="2972005" cy="1993436"/>
            </a:xfrm>
          </p:grpSpPr>
          <p:sp>
            <p:nvSpPr>
              <p:cNvPr id="63" name="Hexagon 62"/>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Hexagon 63"/>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Hexagon 64"/>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Hexagon 65"/>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8" name="Group 57"/>
            <p:cNvGrpSpPr/>
            <p:nvPr/>
          </p:nvGrpSpPr>
          <p:grpSpPr>
            <a:xfrm>
              <a:off x="2440485" y="4198592"/>
              <a:ext cx="1897948" cy="1273025"/>
              <a:chOff x="435429" y="4829324"/>
              <a:chExt cx="2972005" cy="1993436"/>
            </a:xfrm>
          </p:grpSpPr>
          <p:sp>
            <p:nvSpPr>
              <p:cNvPr id="59" name="Hexagon 58"/>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Hexagon 59"/>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Hexagon 60"/>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Hexagon 61"/>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67" name="Group 66"/>
          <p:cNvGrpSpPr/>
          <p:nvPr/>
        </p:nvGrpSpPr>
        <p:grpSpPr>
          <a:xfrm flipH="1" flipV="1">
            <a:off x="7986871" y="71029"/>
            <a:ext cx="4055404" cy="2471768"/>
            <a:chOff x="283029" y="4198592"/>
            <a:chExt cx="4055404" cy="2471768"/>
          </a:xfrm>
        </p:grpSpPr>
        <p:grpSp>
          <p:nvGrpSpPr>
            <p:cNvPr id="68" name="Group 67"/>
            <p:cNvGrpSpPr/>
            <p:nvPr/>
          </p:nvGrpSpPr>
          <p:grpSpPr>
            <a:xfrm>
              <a:off x="283029" y="4676924"/>
              <a:ext cx="2972005" cy="1993436"/>
              <a:chOff x="283029" y="4676924"/>
              <a:chExt cx="2972005" cy="1993436"/>
            </a:xfrm>
          </p:grpSpPr>
          <p:sp>
            <p:nvSpPr>
              <p:cNvPr id="74" name="Hexagon 73"/>
              <p:cNvSpPr/>
              <p:nvPr/>
            </p:nvSpPr>
            <p:spPr>
              <a:xfrm>
                <a:off x="1204686" y="46769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Hexagon 74"/>
              <p:cNvSpPr/>
              <p:nvPr/>
            </p:nvSpPr>
            <p:spPr>
              <a:xfrm>
                <a:off x="2126343" y="51779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Hexagon 75"/>
              <p:cNvSpPr/>
              <p:nvPr/>
            </p:nvSpPr>
            <p:spPr>
              <a:xfrm>
                <a:off x="283029" y="51963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Hexagon 76"/>
              <p:cNvSpPr/>
              <p:nvPr/>
            </p:nvSpPr>
            <p:spPr>
              <a:xfrm>
                <a:off x="1204686" y="56973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9" name="Group 68"/>
            <p:cNvGrpSpPr/>
            <p:nvPr/>
          </p:nvGrpSpPr>
          <p:grpSpPr>
            <a:xfrm>
              <a:off x="2440485" y="4198592"/>
              <a:ext cx="1897948" cy="1273025"/>
              <a:chOff x="435429" y="4829324"/>
              <a:chExt cx="2972005" cy="1993436"/>
            </a:xfrm>
          </p:grpSpPr>
          <p:sp>
            <p:nvSpPr>
              <p:cNvPr id="70" name="Hexagon 69"/>
              <p:cNvSpPr/>
              <p:nvPr/>
            </p:nvSpPr>
            <p:spPr>
              <a:xfrm>
                <a:off x="1357086" y="48293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Hexagon 70"/>
              <p:cNvSpPr/>
              <p:nvPr/>
            </p:nvSpPr>
            <p:spPr>
              <a:xfrm>
                <a:off x="2278743" y="53303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Hexagon 71"/>
              <p:cNvSpPr/>
              <p:nvPr/>
            </p:nvSpPr>
            <p:spPr>
              <a:xfrm>
                <a:off x="435429" y="53487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Hexagon 72"/>
              <p:cNvSpPr/>
              <p:nvPr/>
            </p:nvSpPr>
            <p:spPr>
              <a:xfrm>
                <a:off x="1357086" y="58497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84" name="Group 83"/>
          <p:cNvGrpSpPr/>
          <p:nvPr/>
        </p:nvGrpSpPr>
        <p:grpSpPr>
          <a:xfrm>
            <a:off x="0" y="627134"/>
            <a:ext cx="2909634" cy="6261256"/>
            <a:chOff x="15007" y="674557"/>
            <a:chExt cx="4137286" cy="5576341"/>
          </a:xfrm>
        </p:grpSpPr>
        <p:sp>
          <p:nvSpPr>
            <p:cNvPr id="85" name="Rectangle 84">
              <a:extLst>
                <a:ext uri="{FF2B5EF4-FFF2-40B4-BE49-F238E27FC236}">
                  <a16:creationId xmlns:a16="http://schemas.microsoft.com/office/drawing/2014/main" id="{120E9C5C-D9F7-45FD-91D2-97B447E851EC}"/>
                </a:ext>
              </a:extLst>
            </p:cNvPr>
            <p:cNvSpPr/>
            <p:nvPr/>
          </p:nvSpPr>
          <p:spPr>
            <a:xfrm>
              <a:off x="15007" y="674557"/>
              <a:ext cx="4137286" cy="5576341"/>
            </a:xfrm>
            <a:prstGeom prst="rect">
              <a:avLst/>
            </a:prstGeom>
            <a:solidFill>
              <a:srgbClr val="003485">
                <a:alpha val="88000"/>
              </a:srgbClr>
            </a:solidFill>
            <a:ln>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6" name="Group 85">
              <a:extLst>
                <a:ext uri="{FF2B5EF4-FFF2-40B4-BE49-F238E27FC236}">
                  <a16:creationId xmlns:a16="http://schemas.microsoft.com/office/drawing/2014/main" id="{ECCAEC7E-E8C6-4BD5-AA8C-FD4C2B32A7DA}"/>
                </a:ext>
              </a:extLst>
            </p:cNvPr>
            <p:cNvGrpSpPr/>
            <p:nvPr/>
          </p:nvGrpSpPr>
          <p:grpSpPr>
            <a:xfrm flipH="1" flipV="1">
              <a:off x="3154125" y="805357"/>
              <a:ext cx="857917" cy="824459"/>
              <a:chOff x="6954944" y="1343554"/>
              <a:chExt cx="857917" cy="824459"/>
            </a:xfrm>
            <a:solidFill>
              <a:schemeClr val="tx1">
                <a:lumMod val="65000"/>
                <a:lumOff val="35000"/>
                <a:alpha val="70000"/>
              </a:schemeClr>
            </a:solidFill>
          </p:grpSpPr>
          <p:sp>
            <p:nvSpPr>
              <p:cNvPr id="99" name="Rectangle 98">
                <a:extLst>
                  <a:ext uri="{FF2B5EF4-FFF2-40B4-BE49-F238E27FC236}">
                    <a16:creationId xmlns:a16="http://schemas.microsoft.com/office/drawing/2014/main" id="{3C18A029-14D7-4A55-A9D5-E18CD4074BBB}"/>
                  </a:ext>
                </a:extLst>
              </p:cNvPr>
              <p:cNvSpPr/>
              <p:nvPr/>
            </p:nvSpPr>
            <p:spPr>
              <a:xfrm>
                <a:off x="6954944" y="1343554"/>
                <a:ext cx="104931" cy="824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0" name="Rectangle 99">
                <a:extLst>
                  <a:ext uri="{FF2B5EF4-FFF2-40B4-BE49-F238E27FC236}">
                    <a16:creationId xmlns:a16="http://schemas.microsoft.com/office/drawing/2014/main" id="{17848D81-8FC0-4DDA-8D0F-FF149342AC6C}"/>
                  </a:ext>
                </a:extLst>
              </p:cNvPr>
              <p:cNvSpPr/>
              <p:nvPr/>
            </p:nvSpPr>
            <p:spPr>
              <a:xfrm rot="16200000">
                <a:off x="7348165" y="1703317"/>
                <a:ext cx="104931" cy="824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87" name="Group 86">
              <a:extLst>
                <a:ext uri="{FF2B5EF4-FFF2-40B4-BE49-F238E27FC236}">
                  <a16:creationId xmlns:a16="http://schemas.microsoft.com/office/drawing/2014/main" id="{C187CF1A-710E-4839-9105-279CFCDD25A4}"/>
                </a:ext>
              </a:extLst>
            </p:cNvPr>
            <p:cNvGrpSpPr/>
            <p:nvPr/>
          </p:nvGrpSpPr>
          <p:grpSpPr>
            <a:xfrm rot="5400000" flipH="1">
              <a:off x="250993" y="5619662"/>
              <a:ext cx="533198" cy="567128"/>
              <a:chOff x="6460761" y="1648918"/>
              <a:chExt cx="824459" cy="876924"/>
            </a:xfrm>
            <a:solidFill>
              <a:schemeClr val="bg1">
                <a:lumMod val="95000"/>
              </a:schemeClr>
            </a:solidFill>
          </p:grpSpPr>
          <p:sp>
            <p:nvSpPr>
              <p:cNvPr id="97" name="Rectangle 96">
                <a:extLst>
                  <a:ext uri="{FF2B5EF4-FFF2-40B4-BE49-F238E27FC236}">
                    <a16:creationId xmlns:a16="http://schemas.microsoft.com/office/drawing/2014/main" id="{4078B709-D860-41C9-A1F7-DCA6A61C8957}"/>
                  </a:ext>
                </a:extLst>
              </p:cNvPr>
              <p:cNvSpPr/>
              <p:nvPr/>
            </p:nvSpPr>
            <p:spPr>
              <a:xfrm>
                <a:off x="6460761" y="1648918"/>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8" name="Rectangle 97">
                <a:extLst>
                  <a:ext uri="{FF2B5EF4-FFF2-40B4-BE49-F238E27FC236}">
                    <a16:creationId xmlns:a16="http://schemas.microsoft.com/office/drawing/2014/main" id="{F7B78899-7E89-47E9-AB2E-C57AB5DCFA30}"/>
                  </a:ext>
                </a:extLst>
              </p:cNvPr>
              <p:cNvSpPr/>
              <p:nvPr/>
            </p:nvSpPr>
            <p:spPr>
              <a:xfrm rot="16200000">
                <a:off x="6820525" y="2061147"/>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93" name="TextBox 92">
              <a:extLst>
                <a:ext uri="{FF2B5EF4-FFF2-40B4-BE49-F238E27FC236}">
                  <a16:creationId xmlns:a16="http://schemas.microsoft.com/office/drawing/2014/main" id="{F3D9F4E7-BAD5-4F3F-9115-1B74AE4A4ED6}"/>
                </a:ext>
              </a:extLst>
            </p:cNvPr>
            <p:cNvSpPr txBox="1"/>
            <p:nvPr/>
          </p:nvSpPr>
          <p:spPr>
            <a:xfrm>
              <a:off x="200603" y="1670261"/>
              <a:ext cx="3489657" cy="465985"/>
            </a:xfrm>
            <a:prstGeom prst="rect">
              <a:avLst/>
            </a:prstGeom>
            <a:noFill/>
          </p:spPr>
          <p:txBody>
            <a:bodyPr wrap="square" rtlCol="0">
              <a:spAutoFit/>
            </a:bodyPr>
            <a:lstStyle/>
            <a:p>
              <a:pPr algn="r"/>
              <a:r>
                <a:rPr lang="en-IN" sz="2800" spc="300" dirty="0" smtClean="0">
                  <a:solidFill>
                    <a:schemeClr val="bg1"/>
                  </a:solidFill>
                  <a:latin typeface="Nexa Bold" panose="02000000000000000000" pitchFamily="50" charset="0"/>
                </a:rPr>
                <a:t>NACIONALES</a:t>
              </a:r>
              <a:endParaRPr lang="en-IN" sz="2800" spc="300" dirty="0">
                <a:solidFill>
                  <a:schemeClr val="bg1"/>
                </a:solidFill>
                <a:latin typeface="Nexa Bold" panose="02000000000000000000" pitchFamily="50" charset="0"/>
              </a:endParaRPr>
            </a:p>
          </p:txBody>
        </p:sp>
      </p:grpSp>
      <p:pic>
        <p:nvPicPr>
          <p:cNvPr id="1026" name="Picture 2" descr="Resultado de imagen para NICARAGUA"/>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88886" y="2631956"/>
            <a:ext cx="2016891" cy="1209442"/>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9" name="Picture 78"/>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02168" y="1044038"/>
            <a:ext cx="710110" cy="440638"/>
          </a:xfrm>
          <a:prstGeom prst="rect">
            <a:avLst/>
          </a:prstGeom>
        </p:spPr>
      </p:pic>
      <p:sp>
        <p:nvSpPr>
          <p:cNvPr id="81" name="Rectangle 80"/>
          <p:cNvSpPr/>
          <p:nvPr/>
        </p:nvSpPr>
        <p:spPr>
          <a:xfrm>
            <a:off x="3382960" y="1614366"/>
            <a:ext cx="6806902" cy="954107"/>
          </a:xfrm>
          <a:prstGeom prst="rect">
            <a:avLst/>
          </a:prstGeom>
        </p:spPr>
        <p:txBody>
          <a:bodyPr wrap="square">
            <a:spAutoFit/>
          </a:bodyPr>
          <a:lstStyle/>
          <a:p>
            <a:pPr marL="285750" indent="-285750">
              <a:buSzPct val="170000"/>
              <a:buBlip>
                <a:blip r:embed="rId6"/>
              </a:buBlip>
            </a:pPr>
            <a:r>
              <a:rPr lang="es-ES" sz="1400" dirty="0" smtClean="0"/>
              <a:t>“</a:t>
            </a:r>
            <a:r>
              <a:rPr lang="es-NI" sz="1400" dirty="0"/>
              <a:t>Laboratorio Virtual de programación de procesos automatizados usando </a:t>
            </a:r>
            <a:r>
              <a:rPr lang="es-NI" sz="1400" dirty="0" err="1"/>
              <a:t>TiaPortal</a:t>
            </a:r>
            <a:r>
              <a:rPr lang="es-NI" sz="1400" dirty="0"/>
              <a:t> de Siemens y restauración de sistema de control de nivel, presión y temperatura ubicado en el laboratorio de automatización de la FEC </a:t>
            </a:r>
            <a:r>
              <a:rPr lang="es-ES" sz="1400" dirty="0" smtClean="0"/>
              <a:t>“</a:t>
            </a:r>
          </a:p>
          <a:p>
            <a:pPr>
              <a:buSzPct val="170000"/>
            </a:pPr>
            <a:r>
              <a:rPr lang="en-US" sz="1400" dirty="0"/>
              <a:t>	</a:t>
            </a:r>
            <a:r>
              <a:rPr lang="en-US" sz="1400" dirty="0" smtClean="0"/>
              <a:t>			</a:t>
            </a:r>
            <a:endParaRPr lang="es-ES" sz="1400" dirty="0"/>
          </a:p>
        </p:txBody>
      </p:sp>
      <p:pic>
        <p:nvPicPr>
          <p:cNvPr id="3074" name="Picture 2" descr="http://www.uni.edu.ni/img/Articulos/2016/10/27/Proyectos_FEC_%2811%2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777" y="2425928"/>
            <a:ext cx="7079483" cy="3982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4820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6E9A0A7E-3E11-4D1F-BC39-48DCCE933A2A}"/>
              </a:ext>
            </a:extLst>
          </p:cNvPr>
          <p:cNvGrpSpPr/>
          <p:nvPr/>
        </p:nvGrpSpPr>
        <p:grpSpPr>
          <a:xfrm>
            <a:off x="22551" y="1"/>
            <a:ext cx="7700233" cy="628684"/>
            <a:chOff x="0" y="305937"/>
            <a:chExt cx="5628187" cy="446218"/>
          </a:xfrm>
        </p:grpSpPr>
        <p:sp>
          <p:nvSpPr>
            <p:cNvPr id="82" name="Rectangle 52">
              <a:extLst>
                <a:ext uri="{FF2B5EF4-FFF2-40B4-BE49-F238E27FC236}">
                  <a16:creationId xmlns:a16="http://schemas.microsoft.com/office/drawing/2014/main" id="{00CAB55B-986C-46CF-8EAD-BFFDFD84691F}"/>
                </a:ext>
              </a:extLst>
            </p:cNvPr>
            <p:cNvSpPr/>
            <p:nvPr/>
          </p:nvSpPr>
          <p:spPr>
            <a:xfrm>
              <a:off x="0" y="305937"/>
              <a:ext cx="5336273" cy="446218"/>
            </a:xfrm>
            <a:custGeom>
              <a:avLst/>
              <a:gdLst>
                <a:gd name="connsiteX0" fmla="*/ 0 w 3455389"/>
                <a:gd name="connsiteY0" fmla="*/ 0 h 286603"/>
                <a:gd name="connsiteX1" fmla="*/ 3455389 w 3455389"/>
                <a:gd name="connsiteY1" fmla="*/ 0 h 286603"/>
                <a:gd name="connsiteX2" fmla="*/ 3455389 w 3455389"/>
                <a:gd name="connsiteY2" fmla="*/ 286603 h 286603"/>
                <a:gd name="connsiteX3" fmla="*/ 0 w 3455389"/>
                <a:gd name="connsiteY3" fmla="*/ 286603 h 286603"/>
                <a:gd name="connsiteX4" fmla="*/ 0 w 3455389"/>
                <a:gd name="connsiteY4" fmla="*/ 0 h 286603"/>
                <a:gd name="connsiteX0" fmla="*/ 0 w 3455389"/>
                <a:gd name="connsiteY0" fmla="*/ 0 h 286603"/>
                <a:gd name="connsiteX1" fmla="*/ 3455389 w 3455389"/>
                <a:gd name="connsiteY1" fmla="*/ 0 h 286603"/>
                <a:gd name="connsiteX2" fmla="*/ 3196082 w 3455389"/>
                <a:gd name="connsiteY2" fmla="*/ 286603 h 286603"/>
                <a:gd name="connsiteX3" fmla="*/ 0 w 3455389"/>
                <a:gd name="connsiteY3" fmla="*/ 286603 h 286603"/>
                <a:gd name="connsiteX4" fmla="*/ 0 w 3455389"/>
                <a:gd name="connsiteY4" fmla="*/ 0 h 28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5389" h="286603">
                  <a:moveTo>
                    <a:pt x="0" y="0"/>
                  </a:moveTo>
                  <a:lnTo>
                    <a:pt x="3455389" y="0"/>
                  </a:lnTo>
                  <a:lnTo>
                    <a:pt x="3196082" y="286603"/>
                  </a:lnTo>
                  <a:lnTo>
                    <a:pt x="0" y="286603"/>
                  </a:lnTo>
                  <a:lnTo>
                    <a:pt x="0" y="0"/>
                  </a:lnTo>
                  <a:close/>
                </a:path>
              </a:pathLst>
            </a:custGeom>
            <a:solidFill>
              <a:srgbClr val="003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B7C2A655-500A-40E6-81D8-ACA3E71BD86D}"/>
                </a:ext>
              </a:extLst>
            </p:cNvPr>
            <p:cNvSpPr txBox="1"/>
            <p:nvPr/>
          </p:nvSpPr>
          <p:spPr>
            <a:xfrm>
              <a:off x="1075750" y="426991"/>
              <a:ext cx="4552437" cy="283984"/>
            </a:xfrm>
            <a:prstGeom prst="rect">
              <a:avLst/>
            </a:prstGeom>
            <a:noFill/>
          </p:spPr>
          <p:txBody>
            <a:bodyPr wrap="square" rtlCol="0">
              <a:spAutoFit/>
            </a:bodyPr>
            <a:lstStyle/>
            <a:p>
              <a:r>
                <a:rPr lang="en-IN" sz="2000" spc="600" dirty="0" smtClean="0">
                  <a:solidFill>
                    <a:schemeClr val="bg1">
                      <a:lumMod val="95000"/>
                    </a:schemeClr>
                  </a:solidFill>
                  <a:effectLst>
                    <a:outerShdw blurRad="63500" algn="ctr" rotWithShape="0">
                      <a:prstClr val="black">
                        <a:alpha val="40000"/>
                      </a:prstClr>
                    </a:outerShdw>
                  </a:effectLst>
                  <a:latin typeface="Nexa Bold" panose="02000000000000000000" pitchFamily="50" charset="0"/>
                </a:rPr>
                <a:t>ANTECEDENTES</a:t>
              </a:r>
              <a:endParaRPr lang="en-IN" sz="2000" spc="600" dirty="0">
                <a:solidFill>
                  <a:schemeClr val="bg1">
                    <a:lumMod val="95000"/>
                  </a:schemeClr>
                </a:solidFill>
                <a:effectLst>
                  <a:outerShdw blurRad="63500" algn="ctr" rotWithShape="0">
                    <a:prstClr val="black">
                      <a:alpha val="40000"/>
                    </a:prstClr>
                  </a:outerShdw>
                </a:effectLst>
                <a:latin typeface="Nexa Bold" panose="02000000000000000000" pitchFamily="50" charset="0"/>
              </a:endParaRPr>
            </a:p>
          </p:txBody>
        </p:sp>
      </p:gr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820" y="1913476"/>
            <a:ext cx="2773560" cy="3500964"/>
          </a:xfrm>
          <a:prstGeom prst="rect">
            <a:avLst/>
          </a:prstGeom>
        </p:spPr>
      </p:pic>
      <p:sp>
        <p:nvSpPr>
          <p:cNvPr id="40" name="TextBox 39">
            <a:extLst>
              <a:ext uri="{FF2B5EF4-FFF2-40B4-BE49-F238E27FC236}">
                <a16:creationId xmlns:a16="http://schemas.microsoft.com/office/drawing/2014/main" id="{6CF10C56-7049-4A91-8CDE-F0B3F0BB62AC}"/>
              </a:ext>
            </a:extLst>
          </p:cNvPr>
          <p:cNvSpPr txBox="1"/>
          <p:nvPr/>
        </p:nvSpPr>
        <p:spPr>
          <a:xfrm>
            <a:off x="6970426" y="77834"/>
            <a:ext cx="4099518" cy="307777"/>
          </a:xfrm>
          <a:prstGeom prst="rect">
            <a:avLst/>
          </a:prstGeom>
          <a:noFill/>
        </p:spPr>
        <p:txBody>
          <a:bodyPr wrap="square" rtlCol="0">
            <a:spAutoFit/>
          </a:bodyPr>
          <a:lstStyle/>
          <a:p>
            <a:pPr algn="r"/>
            <a:r>
              <a:rPr lang="es-NI" sz="1400" spc="300" dirty="0" smtClean="0">
                <a:solidFill>
                  <a:schemeClr val="bg1">
                    <a:lumMod val="75000"/>
                  </a:schemeClr>
                </a:solidFill>
                <a:latin typeface="Nexa Light" panose="02000000000000000000" pitchFamily="50" charset="0"/>
              </a:rPr>
              <a:t>Universidad Nacional de Ingeniería </a:t>
            </a:r>
            <a:endParaRPr lang="es-NI" sz="1400" spc="300" dirty="0">
              <a:solidFill>
                <a:schemeClr val="bg1">
                  <a:lumMod val="75000"/>
                </a:schemeClr>
              </a:solidFill>
              <a:latin typeface="Nexa Light" panose="02000000000000000000" pitchFamily="50" charset="0"/>
            </a:endParaRPr>
          </a:p>
        </p:txBody>
      </p:sp>
      <p:cxnSp>
        <p:nvCxnSpPr>
          <p:cNvPr id="42" name="Straight Connector 41">
            <a:extLst>
              <a:ext uri="{FF2B5EF4-FFF2-40B4-BE49-F238E27FC236}">
                <a16:creationId xmlns:a16="http://schemas.microsoft.com/office/drawing/2014/main" id="{9053EE63-97ED-4840-BEDB-9C6AED0224AC}"/>
              </a:ext>
            </a:extLst>
          </p:cNvPr>
          <p:cNvCxnSpPr/>
          <p:nvPr/>
        </p:nvCxnSpPr>
        <p:spPr>
          <a:xfrm>
            <a:off x="11009983" y="77834"/>
            <a:ext cx="0" cy="25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B422ACC-6B1E-4E90-9757-A305B1679427}"/>
              </a:ext>
            </a:extLst>
          </p:cNvPr>
          <p:cNvSpPr txBox="1"/>
          <p:nvPr/>
        </p:nvSpPr>
        <p:spPr>
          <a:xfrm rot="10800000" flipV="1">
            <a:off x="11069944" y="108611"/>
            <a:ext cx="1656705" cy="246221"/>
          </a:xfrm>
          <a:prstGeom prst="rect">
            <a:avLst/>
          </a:prstGeom>
          <a:noFill/>
        </p:spPr>
        <p:txBody>
          <a:bodyPr wrap="square" rtlCol="0">
            <a:spAutoFit/>
          </a:bodyPr>
          <a:lstStyle/>
          <a:p>
            <a:r>
              <a:rPr lang="es-NI" sz="1000" spc="300" dirty="0" smtClean="0">
                <a:solidFill>
                  <a:schemeClr val="bg1">
                    <a:lumMod val="75000"/>
                  </a:schemeClr>
                </a:solidFill>
                <a:latin typeface="Nexa Light" panose="02000000000000000000" pitchFamily="50" charset="0"/>
              </a:rPr>
              <a:t>Electrónica</a:t>
            </a:r>
            <a:endParaRPr lang="es-NI" sz="1000" spc="300" dirty="0">
              <a:solidFill>
                <a:schemeClr val="bg1">
                  <a:lumMod val="75000"/>
                </a:schemeClr>
              </a:solidFill>
              <a:latin typeface="Nexa Light" panose="02000000000000000000" pitchFamily="50" charset="0"/>
            </a:endParaRPr>
          </a:p>
        </p:txBody>
      </p:sp>
      <p:sp>
        <p:nvSpPr>
          <p:cNvPr id="41" name="Isosceles Triangle 40"/>
          <p:cNvSpPr/>
          <p:nvPr/>
        </p:nvSpPr>
        <p:spPr>
          <a:xfrm flipV="1">
            <a:off x="0" y="-1"/>
            <a:ext cx="1770743" cy="1269772"/>
          </a:xfrm>
          <a:prstGeom prst="triangle">
            <a:avLst>
              <a:gd name="adj" fmla="val 0"/>
            </a:avLst>
          </a:prstGeom>
          <a:solidFill>
            <a:srgbClr val="003485"/>
          </a:solidFill>
          <a:ln>
            <a:solidFill>
              <a:srgbClr val="00348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Isosceles Triangle 43"/>
          <p:cNvSpPr/>
          <p:nvPr/>
        </p:nvSpPr>
        <p:spPr>
          <a:xfrm flipH="1">
            <a:off x="10516089" y="5649932"/>
            <a:ext cx="1679765" cy="1208067"/>
          </a:xfrm>
          <a:prstGeom prst="triangle">
            <a:avLst>
              <a:gd name="adj" fmla="val 0"/>
            </a:avLst>
          </a:prstGeom>
          <a:solidFill>
            <a:srgbClr val="003485"/>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5" name="Group 44"/>
          <p:cNvGrpSpPr/>
          <p:nvPr/>
        </p:nvGrpSpPr>
        <p:grpSpPr>
          <a:xfrm>
            <a:off x="5994421" y="3108787"/>
            <a:ext cx="5882848" cy="3585595"/>
            <a:chOff x="283029" y="4198592"/>
            <a:chExt cx="4055404" cy="2471768"/>
          </a:xfrm>
        </p:grpSpPr>
        <p:grpSp>
          <p:nvGrpSpPr>
            <p:cNvPr id="46" name="Group 45"/>
            <p:cNvGrpSpPr/>
            <p:nvPr/>
          </p:nvGrpSpPr>
          <p:grpSpPr>
            <a:xfrm>
              <a:off x="283029" y="4676924"/>
              <a:ext cx="2972005" cy="1993436"/>
              <a:chOff x="283029" y="4676924"/>
              <a:chExt cx="2972005" cy="1993436"/>
            </a:xfrm>
          </p:grpSpPr>
          <p:sp>
            <p:nvSpPr>
              <p:cNvPr id="52" name="Hexagon 51"/>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Hexagon 52"/>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Hexagon 53"/>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Hexagon 54"/>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7" name="Group 46"/>
            <p:cNvGrpSpPr/>
            <p:nvPr/>
          </p:nvGrpSpPr>
          <p:grpSpPr>
            <a:xfrm>
              <a:off x="2440485" y="4198592"/>
              <a:ext cx="1897948" cy="1273025"/>
              <a:chOff x="435429" y="4829324"/>
              <a:chExt cx="2972005" cy="1993436"/>
            </a:xfrm>
          </p:grpSpPr>
          <p:sp>
            <p:nvSpPr>
              <p:cNvPr id="48" name="Hexagon 47"/>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Hexagon 48"/>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Hexagon 49"/>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Hexagon 50"/>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56" name="Group 55"/>
          <p:cNvGrpSpPr/>
          <p:nvPr/>
        </p:nvGrpSpPr>
        <p:grpSpPr>
          <a:xfrm>
            <a:off x="283029" y="4198592"/>
            <a:ext cx="4055404" cy="2471768"/>
            <a:chOff x="283029" y="4198592"/>
            <a:chExt cx="4055404" cy="2471768"/>
          </a:xfrm>
        </p:grpSpPr>
        <p:grpSp>
          <p:nvGrpSpPr>
            <p:cNvPr id="57" name="Group 56"/>
            <p:cNvGrpSpPr/>
            <p:nvPr/>
          </p:nvGrpSpPr>
          <p:grpSpPr>
            <a:xfrm>
              <a:off x="283029" y="4676924"/>
              <a:ext cx="2972005" cy="1993436"/>
              <a:chOff x="283029" y="4676924"/>
              <a:chExt cx="2972005" cy="1993436"/>
            </a:xfrm>
          </p:grpSpPr>
          <p:sp>
            <p:nvSpPr>
              <p:cNvPr id="63" name="Hexagon 62"/>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Hexagon 63"/>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Hexagon 64"/>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Hexagon 65"/>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8" name="Group 57"/>
            <p:cNvGrpSpPr/>
            <p:nvPr/>
          </p:nvGrpSpPr>
          <p:grpSpPr>
            <a:xfrm>
              <a:off x="2440485" y="4198592"/>
              <a:ext cx="1897948" cy="1273025"/>
              <a:chOff x="435429" y="4829324"/>
              <a:chExt cx="2972005" cy="1993436"/>
            </a:xfrm>
          </p:grpSpPr>
          <p:sp>
            <p:nvSpPr>
              <p:cNvPr id="59" name="Hexagon 58"/>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Hexagon 59"/>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Hexagon 60"/>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Hexagon 61"/>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67" name="Group 66"/>
          <p:cNvGrpSpPr/>
          <p:nvPr/>
        </p:nvGrpSpPr>
        <p:grpSpPr>
          <a:xfrm flipH="1" flipV="1">
            <a:off x="7986871" y="71029"/>
            <a:ext cx="4055404" cy="2471768"/>
            <a:chOff x="283029" y="4198592"/>
            <a:chExt cx="4055404" cy="2471768"/>
          </a:xfrm>
        </p:grpSpPr>
        <p:grpSp>
          <p:nvGrpSpPr>
            <p:cNvPr id="68" name="Group 67"/>
            <p:cNvGrpSpPr/>
            <p:nvPr/>
          </p:nvGrpSpPr>
          <p:grpSpPr>
            <a:xfrm>
              <a:off x="283029" y="4676924"/>
              <a:ext cx="2972005" cy="1993436"/>
              <a:chOff x="283029" y="4676924"/>
              <a:chExt cx="2972005" cy="1993436"/>
            </a:xfrm>
          </p:grpSpPr>
          <p:sp>
            <p:nvSpPr>
              <p:cNvPr id="74" name="Hexagon 73"/>
              <p:cNvSpPr/>
              <p:nvPr/>
            </p:nvSpPr>
            <p:spPr>
              <a:xfrm>
                <a:off x="1204686" y="46769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Hexagon 74"/>
              <p:cNvSpPr/>
              <p:nvPr/>
            </p:nvSpPr>
            <p:spPr>
              <a:xfrm>
                <a:off x="2126343" y="51779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Hexagon 75"/>
              <p:cNvSpPr/>
              <p:nvPr/>
            </p:nvSpPr>
            <p:spPr>
              <a:xfrm>
                <a:off x="283029" y="51963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Hexagon 76"/>
              <p:cNvSpPr/>
              <p:nvPr/>
            </p:nvSpPr>
            <p:spPr>
              <a:xfrm>
                <a:off x="1204686" y="56973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9" name="Group 68"/>
            <p:cNvGrpSpPr/>
            <p:nvPr/>
          </p:nvGrpSpPr>
          <p:grpSpPr>
            <a:xfrm>
              <a:off x="2440485" y="4198592"/>
              <a:ext cx="1897948" cy="1273025"/>
              <a:chOff x="435429" y="4829324"/>
              <a:chExt cx="2972005" cy="1993436"/>
            </a:xfrm>
          </p:grpSpPr>
          <p:sp>
            <p:nvSpPr>
              <p:cNvPr id="70" name="Hexagon 69"/>
              <p:cNvSpPr/>
              <p:nvPr/>
            </p:nvSpPr>
            <p:spPr>
              <a:xfrm>
                <a:off x="1357086" y="48293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Hexagon 70"/>
              <p:cNvSpPr/>
              <p:nvPr/>
            </p:nvSpPr>
            <p:spPr>
              <a:xfrm>
                <a:off x="2278743" y="53303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Hexagon 71"/>
              <p:cNvSpPr/>
              <p:nvPr/>
            </p:nvSpPr>
            <p:spPr>
              <a:xfrm>
                <a:off x="435429" y="53487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Hexagon 72"/>
              <p:cNvSpPr/>
              <p:nvPr/>
            </p:nvSpPr>
            <p:spPr>
              <a:xfrm>
                <a:off x="1357086" y="58497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84" name="Group 83"/>
          <p:cNvGrpSpPr/>
          <p:nvPr/>
        </p:nvGrpSpPr>
        <p:grpSpPr>
          <a:xfrm>
            <a:off x="0" y="627134"/>
            <a:ext cx="2909634" cy="6261256"/>
            <a:chOff x="15007" y="674557"/>
            <a:chExt cx="4137286" cy="5576341"/>
          </a:xfrm>
        </p:grpSpPr>
        <p:sp>
          <p:nvSpPr>
            <p:cNvPr id="85" name="Rectangle 84">
              <a:extLst>
                <a:ext uri="{FF2B5EF4-FFF2-40B4-BE49-F238E27FC236}">
                  <a16:creationId xmlns:a16="http://schemas.microsoft.com/office/drawing/2014/main" id="{120E9C5C-D9F7-45FD-91D2-97B447E851EC}"/>
                </a:ext>
              </a:extLst>
            </p:cNvPr>
            <p:cNvSpPr/>
            <p:nvPr/>
          </p:nvSpPr>
          <p:spPr>
            <a:xfrm>
              <a:off x="15007" y="674557"/>
              <a:ext cx="4137286" cy="5576341"/>
            </a:xfrm>
            <a:prstGeom prst="rect">
              <a:avLst/>
            </a:prstGeom>
            <a:solidFill>
              <a:srgbClr val="003485">
                <a:alpha val="88000"/>
              </a:srgbClr>
            </a:solidFill>
            <a:ln>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6" name="Group 85">
              <a:extLst>
                <a:ext uri="{FF2B5EF4-FFF2-40B4-BE49-F238E27FC236}">
                  <a16:creationId xmlns:a16="http://schemas.microsoft.com/office/drawing/2014/main" id="{ECCAEC7E-E8C6-4BD5-AA8C-FD4C2B32A7DA}"/>
                </a:ext>
              </a:extLst>
            </p:cNvPr>
            <p:cNvGrpSpPr/>
            <p:nvPr/>
          </p:nvGrpSpPr>
          <p:grpSpPr>
            <a:xfrm flipH="1" flipV="1">
              <a:off x="3154125" y="805357"/>
              <a:ext cx="857917" cy="824459"/>
              <a:chOff x="6954944" y="1343554"/>
              <a:chExt cx="857917" cy="824459"/>
            </a:xfrm>
            <a:solidFill>
              <a:schemeClr val="tx1">
                <a:lumMod val="65000"/>
                <a:lumOff val="35000"/>
                <a:alpha val="70000"/>
              </a:schemeClr>
            </a:solidFill>
          </p:grpSpPr>
          <p:sp>
            <p:nvSpPr>
              <p:cNvPr id="99" name="Rectangle 98">
                <a:extLst>
                  <a:ext uri="{FF2B5EF4-FFF2-40B4-BE49-F238E27FC236}">
                    <a16:creationId xmlns:a16="http://schemas.microsoft.com/office/drawing/2014/main" id="{3C18A029-14D7-4A55-A9D5-E18CD4074BBB}"/>
                  </a:ext>
                </a:extLst>
              </p:cNvPr>
              <p:cNvSpPr/>
              <p:nvPr/>
            </p:nvSpPr>
            <p:spPr>
              <a:xfrm>
                <a:off x="6954944" y="1343554"/>
                <a:ext cx="104931" cy="824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0" name="Rectangle 99">
                <a:extLst>
                  <a:ext uri="{FF2B5EF4-FFF2-40B4-BE49-F238E27FC236}">
                    <a16:creationId xmlns:a16="http://schemas.microsoft.com/office/drawing/2014/main" id="{17848D81-8FC0-4DDA-8D0F-FF149342AC6C}"/>
                  </a:ext>
                </a:extLst>
              </p:cNvPr>
              <p:cNvSpPr/>
              <p:nvPr/>
            </p:nvSpPr>
            <p:spPr>
              <a:xfrm rot="16200000">
                <a:off x="7348165" y="1703317"/>
                <a:ext cx="104931" cy="824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87" name="Group 86">
              <a:extLst>
                <a:ext uri="{FF2B5EF4-FFF2-40B4-BE49-F238E27FC236}">
                  <a16:creationId xmlns:a16="http://schemas.microsoft.com/office/drawing/2014/main" id="{C187CF1A-710E-4839-9105-279CFCDD25A4}"/>
                </a:ext>
              </a:extLst>
            </p:cNvPr>
            <p:cNvGrpSpPr/>
            <p:nvPr/>
          </p:nvGrpSpPr>
          <p:grpSpPr>
            <a:xfrm rot="5400000" flipH="1">
              <a:off x="250993" y="5619662"/>
              <a:ext cx="533198" cy="567128"/>
              <a:chOff x="6460761" y="1648918"/>
              <a:chExt cx="824459" cy="876924"/>
            </a:xfrm>
            <a:solidFill>
              <a:schemeClr val="bg1">
                <a:lumMod val="95000"/>
              </a:schemeClr>
            </a:solidFill>
          </p:grpSpPr>
          <p:sp>
            <p:nvSpPr>
              <p:cNvPr id="97" name="Rectangle 96">
                <a:extLst>
                  <a:ext uri="{FF2B5EF4-FFF2-40B4-BE49-F238E27FC236}">
                    <a16:creationId xmlns:a16="http://schemas.microsoft.com/office/drawing/2014/main" id="{4078B709-D860-41C9-A1F7-DCA6A61C8957}"/>
                  </a:ext>
                </a:extLst>
              </p:cNvPr>
              <p:cNvSpPr/>
              <p:nvPr/>
            </p:nvSpPr>
            <p:spPr>
              <a:xfrm>
                <a:off x="6460761" y="1648918"/>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8" name="Rectangle 97">
                <a:extLst>
                  <a:ext uri="{FF2B5EF4-FFF2-40B4-BE49-F238E27FC236}">
                    <a16:creationId xmlns:a16="http://schemas.microsoft.com/office/drawing/2014/main" id="{F7B78899-7E89-47E9-AB2E-C57AB5DCFA30}"/>
                  </a:ext>
                </a:extLst>
              </p:cNvPr>
              <p:cNvSpPr/>
              <p:nvPr/>
            </p:nvSpPr>
            <p:spPr>
              <a:xfrm rot="16200000">
                <a:off x="6820525" y="2061147"/>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93" name="TextBox 92">
              <a:extLst>
                <a:ext uri="{FF2B5EF4-FFF2-40B4-BE49-F238E27FC236}">
                  <a16:creationId xmlns:a16="http://schemas.microsoft.com/office/drawing/2014/main" id="{F3D9F4E7-BAD5-4F3F-9115-1B74AE4A4ED6}"/>
                </a:ext>
              </a:extLst>
            </p:cNvPr>
            <p:cNvSpPr txBox="1"/>
            <p:nvPr/>
          </p:nvSpPr>
          <p:spPr>
            <a:xfrm>
              <a:off x="200603" y="1670261"/>
              <a:ext cx="3489657" cy="465985"/>
            </a:xfrm>
            <a:prstGeom prst="rect">
              <a:avLst/>
            </a:prstGeom>
            <a:noFill/>
          </p:spPr>
          <p:txBody>
            <a:bodyPr wrap="square" rtlCol="0">
              <a:spAutoFit/>
            </a:bodyPr>
            <a:lstStyle/>
            <a:p>
              <a:pPr algn="r"/>
              <a:r>
                <a:rPr lang="es-NI" sz="2800" spc="300" dirty="0" smtClean="0">
                  <a:solidFill>
                    <a:schemeClr val="bg1"/>
                  </a:solidFill>
                  <a:latin typeface="Nexa Bold" panose="02000000000000000000" pitchFamily="50" charset="0"/>
                </a:rPr>
                <a:t>REGIONALES</a:t>
              </a:r>
              <a:endParaRPr lang="es-NI" sz="2800" spc="300" dirty="0">
                <a:solidFill>
                  <a:schemeClr val="bg1"/>
                </a:solidFill>
                <a:latin typeface="Nexa Bold" panose="02000000000000000000" pitchFamily="50" charset="0"/>
              </a:endParaRPr>
            </a:p>
          </p:txBody>
        </p:sp>
      </p:grpSp>
      <p:pic>
        <p:nvPicPr>
          <p:cNvPr id="3"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4" y="2461542"/>
            <a:ext cx="2852772" cy="285277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7211252" y="549000"/>
            <a:ext cx="5090494" cy="3153991"/>
            <a:chOff x="7211252" y="549000"/>
            <a:chExt cx="5090494" cy="3153991"/>
          </a:xfrm>
        </p:grpSpPr>
        <p:sp>
          <p:nvSpPr>
            <p:cNvPr id="79" name="Rectangle 78"/>
            <p:cNvSpPr/>
            <p:nvPr/>
          </p:nvSpPr>
          <p:spPr>
            <a:xfrm>
              <a:off x="8031000" y="549000"/>
              <a:ext cx="4270746" cy="1200329"/>
            </a:xfrm>
            <a:prstGeom prst="rect">
              <a:avLst/>
            </a:prstGeom>
          </p:spPr>
          <p:txBody>
            <a:bodyPr wrap="square">
              <a:spAutoFit/>
            </a:bodyPr>
            <a:lstStyle/>
            <a:p>
              <a:pPr>
                <a:buSzPct val="170000"/>
              </a:pPr>
              <a:r>
                <a:rPr lang="es-ES" sz="1400" dirty="0" smtClean="0"/>
                <a:t> </a:t>
              </a:r>
            </a:p>
            <a:p>
              <a:pPr marL="285750" indent="-285750">
                <a:buSzPct val="170000"/>
                <a:buBlip>
                  <a:blip r:embed="rId5"/>
                </a:buBlip>
              </a:pPr>
              <a:r>
                <a:rPr lang="es-ES" sz="1400" dirty="0"/>
                <a:t>“DISEÑO DE UN SIMULADOR DE COMPILADOR PARA PLATAFORMA MOODLE E IMPLEMENTACIÓN DE UN LABORATORIO VIRTUAL PARA LA ENSEÑANZA DE PROGRAMACIÓN”..  </a:t>
              </a:r>
              <a:r>
                <a:rPr lang="es-ES" sz="1600" b="1" i="1" dirty="0" smtClean="0"/>
                <a:t>Ecuador, 2015</a:t>
              </a:r>
              <a:endParaRPr lang="es-ES" sz="1600" b="1" i="1" dirty="0"/>
            </a:p>
          </p:txBody>
        </p:sp>
        <p:pic>
          <p:nvPicPr>
            <p:cNvPr id="7" name="Picture 6"/>
            <p:cNvPicPr>
              <a:picLocks noChangeAspect="1"/>
            </p:cNvPicPr>
            <p:nvPr/>
          </p:nvPicPr>
          <p:blipFill>
            <a:blip r:embed="rId6"/>
            <a:stretch>
              <a:fillRect/>
            </a:stretch>
          </p:blipFill>
          <p:spPr>
            <a:xfrm>
              <a:off x="8123020" y="1899000"/>
              <a:ext cx="3281770" cy="180399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1252" y="732200"/>
              <a:ext cx="909748" cy="909748"/>
            </a:xfrm>
            <a:prstGeom prst="rect">
              <a:avLst/>
            </a:prstGeom>
          </p:spPr>
        </p:pic>
      </p:grpSp>
      <p:cxnSp>
        <p:nvCxnSpPr>
          <p:cNvPr id="10" name="Straight Connector 9"/>
          <p:cNvCxnSpPr/>
          <p:nvPr/>
        </p:nvCxnSpPr>
        <p:spPr>
          <a:xfrm>
            <a:off x="7176000" y="815121"/>
            <a:ext cx="0" cy="590604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75824" y="3782660"/>
            <a:ext cx="8856589" cy="634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985099" y="4054088"/>
            <a:ext cx="4276683" cy="2690862"/>
            <a:chOff x="2985099" y="3834000"/>
            <a:chExt cx="4276683" cy="2910950"/>
          </a:xfrm>
        </p:grpSpPr>
        <p:sp>
          <p:nvSpPr>
            <p:cNvPr id="81" name="Rectangle 80"/>
            <p:cNvSpPr/>
            <p:nvPr/>
          </p:nvSpPr>
          <p:spPr>
            <a:xfrm>
              <a:off x="3672975" y="3862579"/>
              <a:ext cx="3588807" cy="769441"/>
            </a:xfrm>
            <a:prstGeom prst="rect">
              <a:avLst/>
            </a:prstGeom>
          </p:spPr>
          <p:txBody>
            <a:bodyPr wrap="square">
              <a:spAutoFit/>
            </a:bodyPr>
            <a:lstStyle/>
            <a:p>
              <a:pPr marL="285750" indent="-285750">
                <a:buSzPct val="170000"/>
                <a:buBlip>
                  <a:blip r:embed="rId5"/>
                </a:buBlip>
              </a:pPr>
              <a:r>
                <a:rPr lang="es-ES" sz="1400" dirty="0"/>
                <a:t>“</a:t>
              </a:r>
              <a:r>
                <a:rPr lang="es-ES" sz="1400" dirty="0"/>
                <a:t>SISMILAB, UN LABORATORIO VIRTUAL DE</a:t>
              </a:r>
            </a:p>
            <a:p>
              <a:pPr>
                <a:buSzPct val="170000"/>
              </a:pPr>
              <a:r>
                <a:rPr lang="es-ES" sz="1400" dirty="0" smtClean="0"/>
                <a:t> INGENIERÍA </a:t>
              </a:r>
              <a:r>
                <a:rPr lang="es-ES" sz="1400" dirty="0"/>
                <a:t>SÍSMICA, Y SU IMPACTO EN </a:t>
              </a:r>
              <a:r>
                <a:rPr lang="es-ES" sz="1400" dirty="0" smtClean="0"/>
                <a:t>LA EDUCACIÓN“  </a:t>
              </a:r>
              <a:r>
                <a:rPr lang="es-ES" sz="1600" b="1" i="1" dirty="0" smtClean="0"/>
                <a:t>Colombia, 2014</a:t>
              </a:r>
              <a:endParaRPr lang="es-ES" sz="1600" b="1" i="1" dirty="0"/>
            </a:p>
          </p:txBody>
        </p:sp>
        <p:pic>
          <p:nvPicPr>
            <p:cNvPr id="16" name="Picture 15"/>
            <p:cNvPicPr>
              <a:picLocks noChangeAspect="1"/>
            </p:cNvPicPr>
            <p:nvPr/>
          </p:nvPicPr>
          <p:blipFill>
            <a:blip r:embed="rId8"/>
            <a:stretch>
              <a:fillRect/>
            </a:stretch>
          </p:blipFill>
          <p:spPr>
            <a:xfrm>
              <a:off x="3646177" y="4656336"/>
              <a:ext cx="3363024" cy="2088614"/>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5099" y="3834000"/>
              <a:ext cx="770901" cy="770901"/>
            </a:xfrm>
            <a:prstGeom prst="rect">
              <a:avLst/>
            </a:prstGeom>
          </p:spPr>
        </p:pic>
      </p:grpSp>
      <p:grpSp>
        <p:nvGrpSpPr>
          <p:cNvPr id="18" name="Group 17"/>
          <p:cNvGrpSpPr/>
          <p:nvPr/>
        </p:nvGrpSpPr>
        <p:grpSpPr>
          <a:xfrm>
            <a:off x="7213020" y="3856684"/>
            <a:ext cx="4559255" cy="2965944"/>
            <a:chOff x="7213020" y="3856684"/>
            <a:chExt cx="4559255" cy="2965944"/>
          </a:xfrm>
        </p:grpSpPr>
        <p:pic>
          <p:nvPicPr>
            <p:cNvPr id="9" name="Picture 8"/>
            <p:cNvPicPr>
              <a:picLocks noChangeAspect="1"/>
            </p:cNvPicPr>
            <p:nvPr/>
          </p:nvPicPr>
          <p:blipFill>
            <a:blip r:embed="rId10"/>
            <a:stretch>
              <a:fillRect/>
            </a:stretch>
          </p:blipFill>
          <p:spPr>
            <a:xfrm>
              <a:off x="7467111" y="4764166"/>
              <a:ext cx="4010818" cy="2058462"/>
            </a:xfrm>
            <a:prstGeom prst="rect">
              <a:avLst/>
            </a:prstGeom>
          </p:spPr>
        </p:pic>
        <p:sp>
          <p:nvSpPr>
            <p:cNvPr id="88" name="Rectangle 87"/>
            <p:cNvSpPr/>
            <p:nvPr/>
          </p:nvSpPr>
          <p:spPr>
            <a:xfrm>
              <a:off x="8183468" y="4017035"/>
              <a:ext cx="3588807" cy="769441"/>
            </a:xfrm>
            <a:prstGeom prst="rect">
              <a:avLst/>
            </a:prstGeom>
          </p:spPr>
          <p:txBody>
            <a:bodyPr wrap="square">
              <a:spAutoFit/>
            </a:bodyPr>
            <a:lstStyle/>
            <a:p>
              <a:pPr marL="285750" indent="-285750">
                <a:buSzPct val="170000"/>
                <a:buBlip>
                  <a:blip r:embed="rId5"/>
                </a:buBlip>
              </a:pPr>
              <a:r>
                <a:rPr lang="es-ES" sz="1400" dirty="0"/>
                <a:t>“LABORATORIO VIRTUAL DE INSTRUMENTACIÓN Y </a:t>
              </a:r>
              <a:r>
                <a:rPr lang="es-ES" sz="1400" dirty="0" smtClean="0"/>
                <a:t>CONTROL“       </a:t>
              </a:r>
              <a:r>
                <a:rPr lang="es-ES" sz="1600" b="1" i="1" dirty="0" smtClean="0"/>
                <a:t>Cuba, 2016</a:t>
              </a:r>
              <a:endParaRPr lang="es-ES" sz="1600" b="1" i="1" dirty="0"/>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13020" y="3856684"/>
              <a:ext cx="889533" cy="889533"/>
            </a:xfrm>
            <a:prstGeom prst="rect">
              <a:avLst/>
            </a:prstGeom>
          </p:spPr>
        </p:pic>
      </p:grpSp>
      <p:grpSp>
        <p:nvGrpSpPr>
          <p:cNvPr id="13" name="Group 12"/>
          <p:cNvGrpSpPr/>
          <p:nvPr/>
        </p:nvGrpSpPr>
        <p:grpSpPr>
          <a:xfrm>
            <a:off x="2939149" y="620074"/>
            <a:ext cx="4241521" cy="3085762"/>
            <a:chOff x="2939149" y="620074"/>
            <a:chExt cx="4241521" cy="3085762"/>
          </a:xfrm>
        </p:grpSpPr>
        <p:sp>
          <p:nvSpPr>
            <p:cNvPr id="2" name="Rectangle 1"/>
            <p:cNvSpPr/>
            <p:nvPr/>
          </p:nvSpPr>
          <p:spPr>
            <a:xfrm>
              <a:off x="3624258" y="620074"/>
              <a:ext cx="3556412" cy="1200329"/>
            </a:xfrm>
            <a:prstGeom prst="rect">
              <a:avLst/>
            </a:prstGeom>
          </p:spPr>
          <p:txBody>
            <a:bodyPr wrap="square">
              <a:spAutoFit/>
            </a:bodyPr>
            <a:lstStyle/>
            <a:p>
              <a:pPr>
                <a:buSzPct val="170000"/>
              </a:pPr>
              <a:r>
                <a:rPr lang="es-ES" sz="1400" dirty="0" smtClean="0"/>
                <a:t> </a:t>
              </a:r>
              <a:endParaRPr lang="es-ES" sz="1400" dirty="0"/>
            </a:p>
            <a:p>
              <a:pPr marL="285750" indent="-285750">
                <a:buSzPct val="170000"/>
                <a:buBlip>
                  <a:blip r:embed="rId5"/>
                </a:buBlip>
              </a:pPr>
              <a:r>
                <a:rPr lang="es-ES" sz="1400" dirty="0" smtClean="0"/>
                <a:t>“</a:t>
              </a:r>
              <a:r>
                <a:rPr lang="es-ES" sz="1400" dirty="0"/>
                <a:t>IMPLEMENTACIÓN DE UN LABORATORIO VIRTUAL CON LA AYUDA DE LABVIEW, AL CURSO DE CIRCUITOS ELÉCTRICOS 1 </a:t>
              </a:r>
              <a:r>
                <a:rPr lang="es-ES" sz="1400" dirty="0" smtClean="0"/>
                <a:t>”</a:t>
              </a:r>
              <a:r>
                <a:rPr lang="en-US" sz="1400" dirty="0"/>
                <a:t> </a:t>
              </a:r>
              <a:r>
                <a:rPr lang="en-US" sz="1600" b="1" i="1" dirty="0" smtClean="0"/>
                <a:t>Guatemala, 2008</a:t>
              </a:r>
              <a:endParaRPr lang="es-ES" sz="1600" b="1" i="1" dirty="0"/>
            </a:p>
          </p:txBody>
        </p:sp>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9149" y="789948"/>
              <a:ext cx="777976" cy="777976"/>
            </a:xfrm>
            <a:prstGeom prst="rect">
              <a:avLst/>
            </a:prstGeom>
          </p:spPr>
        </p:pic>
        <p:pic>
          <p:nvPicPr>
            <p:cNvPr id="12" name="Picture 11"/>
            <p:cNvPicPr>
              <a:picLocks noChangeAspect="1"/>
            </p:cNvPicPr>
            <p:nvPr/>
          </p:nvPicPr>
          <p:blipFill>
            <a:blip r:embed="rId13"/>
            <a:stretch>
              <a:fillRect/>
            </a:stretch>
          </p:blipFill>
          <p:spPr>
            <a:xfrm>
              <a:off x="3976697" y="1809000"/>
              <a:ext cx="2608514" cy="1896836"/>
            </a:xfrm>
            <a:prstGeom prst="rect">
              <a:avLst/>
            </a:prstGeom>
          </p:spPr>
        </p:pic>
      </p:grpSp>
      <p:grpSp>
        <p:nvGrpSpPr>
          <p:cNvPr id="21" name="Group 20"/>
          <p:cNvGrpSpPr/>
          <p:nvPr/>
        </p:nvGrpSpPr>
        <p:grpSpPr>
          <a:xfrm>
            <a:off x="3702990" y="1784684"/>
            <a:ext cx="3181900" cy="1872619"/>
            <a:chOff x="3686426" y="1829983"/>
            <a:chExt cx="3181900" cy="1872619"/>
          </a:xfrm>
        </p:grpSpPr>
        <p:pic>
          <p:nvPicPr>
            <p:cNvPr id="19" name="Picture 18"/>
            <p:cNvPicPr>
              <a:picLocks noChangeAspect="1"/>
            </p:cNvPicPr>
            <p:nvPr/>
          </p:nvPicPr>
          <p:blipFill>
            <a:blip r:embed="rId14"/>
            <a:stretch>
              <a:fillRect/>
            </a:stretch>
          </p:blipFill>
          <p:spPr>
            <a:xfrm>
              <a:off x="3686426" y="1829983"/>
              <a:ext cx="3181900" cy="1180254"/>
            </a:xfrm>
            <a:prstGeom prst="rect">
              <a:avLst/>
            </a:prstGeom>
          </p:spPr>
        </p:pic>
        <p:pic>
          <p:nvPicPr>
            <p:cNvPr id="20" name="Picture 19"/>
            <p:cNvPicPr>
              <a:picLocks noChangeAspect="1"/>
            </p:cNvPicPr>
            <p:nvPr/>
          </p:nvPicPr>
          <p:blipFill>
            <a:blip r:embed="rId15"/>
            <a:stretch>
              <a:fillRect/>
            </a:stretch>
          </p:blipFill>
          <p:spPr>
            <a:xfrm>
              <a:off x="4314894" y="2926133"/>
              <a:ext cx="1908961" cy="776469"/>
            </a:xfrm>
            <a:prstGeom prst="rect">
              <a:avLst/>
            </a:prstGeom>
          </p:spPr>
        </p:pic>
      </p:grpSp>
      <p:sp>
        <p:nvSpPr>
          <p:cNvPr id="89" name="Rectangle 88"/>
          <p:cNvSpPr/>
          <p:nvPr/>
        </p:nvSpPr>
        <p:spPr>
          <a:xfrm>
            <a:off x="3639049" y="630698"/>
            <a:ext cx="3556412" cy="769441"/>
          </a:xfrm>
          <a:prstGeom prst="rect">
            <a:avLst/>
          </a:prstGeom>
        </p:spPr>
        <p:txBody>
          <a:bodyPr wrap="square">
            <a:spAutoFit/>
          </a:bodyPr>
          <a:lstStyle/>
          <a:p>
            <a:pPr>
              <a:buSzPct val="170000"/>
            </a:pPr>
            <a:r>
              <a:rPr lang="es-ES" sz="1400" dirty="0" smtClean="0"/>
              <a:t> </a:t>
            </a:r>
            <a:endParaRPr lang="es-ES" sz="1400" dirty="0"/>
          </a:p>
          <a:p>
            <a:pPr marL="285750" indent="-285750">
              <a:buSzPct val="170000"/>
              <a:buBlip>
                <a:blip r:embed="rId5"/>
              </a:buBlip>
            </a:pPr>
            <a:r>
              <a:rPr lang="es-ES" sz="1400" dirty="0" smtClean="0"/>
              <a:t>“</a:t>
            </a:r>
            <a:r>
              <a:rPr lang="en-US" sz="1400" dirty="0"/>
              <a:t>A ROBOTICS SIMULATOR FOR PYTHON</a:t>
            </a:r>
            <a:r>
              <a:rPr lang="es-ES" sz="1400" dirty="0" smtClean="0"/>
              <a:t>”</a:t>
            </a:r>
            <a:r>
              <a:rPr lang="en-US" sz="1400" dirty="0" smtClean="0"/>
              <a:t> </a:t>
            </a:r>
            <a:r>
              <a:rPr lang="en-US" sz="1600" b="1" i="1" dirty="0" smtClean="0"/>
              <a:t>Chile 2014</a:t>
            </a:r>
            <a:endParaRPr lang="es-ES" sz="1600" b="1" i="1" dirty="0"/>
          </a:p>
        </p:txBody>
      </p:sp>
      <p:pic>
        <p:nvPicPr>
          <p:cNvPr id="22" name="Picture 2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34072" y="787426"/>
            <a:ext cx="768918" cy="768918"/>
          </a:xfrm>
          <a:prstGeom prst="rect">
            <a:avLst/>
          </a:prstGeom>
        </p:spPr>
      </p:pic>
      <p:grpSp>
        <p:nvGrpSpPr>
          <p:cNvPr id="25" name="Group 24"/>
          <p:cNvGrpSpPr/>
          <p:nvPr/>
        </p:nvGrpSpPr>
        <p:grpSpPr>
          <a:xfrm>
            <a:off x="7299540" y="1873324"/>
            <a:ext cx="4544852" cy="1811984"/>
            <a:chOff x="7299540" y="1873324"/>
            <a:chExt cx="4544852" cy="1811984"/>
          </a:xfrm>
        </p:grpSpPr>
        <p:pic>
          <p:nvPicPr>
            <p:cNvPr id="23" name="Picture 22"/>
            <p:cNvPicPr>
              <a:picLocks noChangeAspect="1"/>
            </p:cNvPicPr>
            <p:nvPr/>
          </p:nvPicPr>
          <p:blipFill>
            <a:blip r:embed="rId17"/>
            <a:stretch>
              <a:fillRect/>
            </a:stretch>
          </p:blipFill>
          <p:spPr>
            <a:xfrm>
              <a:off x="7299540" y="1873324"/>
              <a:ext cx="1580315" cy="1811984"/>
            </a:xfrm>
            <a:prstGeom prst="rect">
              <a:avLst/>
            </a:prstGeom>
          </p:spPr>
        </p:pic>
        <p:pic>
          <p:nvPicPr>
            <p:cNvPr id="24" name="Picture 23"/>
            <p:cNvPicPr>
              <a:picLocks noChangeAspect="1"/>
            </p:cNvPicPr>
            <p:nvPr/>
          </p:nvPicPr>
          <p:blipFill>
            <a:blip r:embed="rId18"/>
            <a:stretch>
              <a:fillRect/>
            </a:stretch>
          </p:blipFill>
          <p:spPr>
            <a:xfrm>
              <a:off x="8882117" y="1976329"/>
              <a:ext cx="2962275" cy="1657350"/>
            </a:xfrm>
            <a:prstGeom prst="rect">
              <a:avLst/>
            </a:prstGeom>
          </p:spPr>
        </p:pic>
      </p:grpSp>
      <p:sp>
        <p:nvSpPr>
          <p:cNvPr id="26" name="Rectangle 25"/>
          <p:cNvSpPr/>
          <p:nvPr/>
        </p:nvSpPr>
        <p:spPr>
          <a:xfrm>
            <a:off x="8049776" y="768780"/>
            <a:ext cx="4194110" cy="769441"/>
          </a:xfrm>
          <a:prstGeom prst="rect">
            <a:avLst/>
          </a:prstGeom>
        </p:spPr>
        <p:txBody>
          <a:bodyPr wrap="square">
            <a:spAutoFit/>
          </a:bodyPr>
          <a:lstStyle/>
          <a:p>
            <a:pPr marL="285750" indent="-285750">
              <a:buSzPct val="170000"/>
              <a:buBlip>
                <a:blip r:embed="rId5"/>
              </a:buBlip>
            </a:pPr>
            <a:r>
              <a:rPr lang="es-ES" sz="1400" dirty="0"/>
              <a:t>“MANIPULACIÓN </a:t>
            </a:r>
            <a:r>
              <a:rPr lang="es-ES" sz="1400" dirty="0"/>
              <a:t>Y POSICIONAMIENTO DE OBJETOS DESCONOCIDOS POR PARTE DE UN ROBOT AUTÓNOMO”. </a:t>
            </a:r>
            <a:r>
              <a:rPr lang="es-ES" sz="1600" b="1" i="1" dirty="0"/>
              <a:t>Chile, </a:t>
            </a:r>
            <a:r>
              <a:rPr lang="es-ES" sz="1600" b="1" i="1" dirty="0" smtClean="0"/>
              <a:t>2015</a:t>
            </a:r>
            <a:endParaRPr lang="es-ES" sz="1600" b="1" i="1" dirty="0"/>
          </a:p>
        </p:txBody>
      </p:sp>
      <p:pic>
        <p:nvPicPr>
          <p:cNvPr id="91" name="Picture 9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88013" y="807519"/>
            <a:ext cx="768918" cy="768918"/>
          </a:xfrm>
          <a:prstGeom prst="rect">
            <a:avLst/>
          </a:prstGeom>
        </p:spPr>
      </p:pic>
      <p:cxnSp>
        <p:nvCxnSpPr>
          <p:cNvPr id="92" name="Straight Connector 91"/>
          <p:cNvCxnSpPr/>
          <p:nvPr/>
        </p:nvCxnSpPr>
        <p:spPr>
          <a:xfrm>
            <a:off x="7160845" y="774000"/>
            <a:ext cx="15155" cy="30285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982454" y="3789000"/>
            <a:ext cx="8856589" cy="63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19"/>
          <a:stretch>
            <a:fillRect/>
          </a:stretch>
        </p:blipFill>
        <p:spPr>
          <a:xfrm>
            <a:off x="6400789" y="3929069"/>
            <a:ext cx="1765211" cy="2850714"/>
          </a:xfrm>
          <a:prstGeom prst="rect">
            <a:avLst/>
          </a:prstGeom>
        </p:spPr>
      </p:pic>
      <p:pic>
        <p:nvPicPr>
          <p:cNvPr id="37" name="Picture 36"/>
          <p:cNvPicPr>
            <a:picLocks noChangeAspect="1"/>
          </p:cNvPicPr>
          <p:nvPr/>
        </p:nvPicPr>
        <p:blipFill>
          <a:blip r:embed="rId20"/>
          <a:stretch>
            <a:fillRect/>
          </a:stretch>
        </p:blipFill>
        <p:spPr>
          <a:xfrm>
            <a:off x="8151051" y="4224997"/>
            <a:ext cx="3880084" cy="2561659"/>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9885" y="3937981"/>
            <a:ext cx="909748" cy="909748"/>
          </a:xfrm>
          <a:prstGeom prst="rect">
            <a:avLst/>
          </a:prstGeom>
        </p:spPr>
      </p:pic>
      <p:sp>
        <p:nvSpPr>
          <p:cNvPr id="102" name="Rectangle 101"/>
          <p:cNvSpPr/>
          <p:nvPr/>
        </p:nvSpPr>
        <p:spPr>
          <a:xfrm>
            <a:off x="2867193" y="4969476"/>
            <a:ext cx="3588807" cy="1415772"/>
          </a:xfrm>
          <a:prstGeom prst="rect">
            <a:avLst/>
          </a:prstGeom>
        </p:spPr>
        <p:txBody>
          <a:bodyPr wrap="square">
            <a:spAutoFit/>
          </a:bodyPr>
          <a:lstStyle/>
          <a:p>
            <a:pPr marL="285750" indent="-285750">
              <a:buSzPct val="170000"/>
              <a:buBlip>
                <a:blip r:embed="rId5"/>
              </a:buBlip>
            </a:pPr>
            <a:r>
              <a:rPr lang="es-ES" sz="1400" dirty="0"/>
              <a:t>“DISEÑO, CONSTRUCCIÓN E IMPLEMENTACIÓN DE UN ROBOT ESFÉRICO DE 4 GRADOS DE LIBERTAD PARA MANIPULACIÓN DE OBJETOS UTILIZANDO LA PLATAFORMA ROBOTIC OPERATING SYSTEM (ROS). “  </a:t>
            </a:r>
            <a:r>
              <a:rPr lang="es-ES" sz="1600" b="1" i="1" dirty="0" smtClean="0"/>
              <a:t>Ecuador</a:t>
            </a:r>
            <a:r>
              <a:rPr lang="es-ES" sz="1600" b="1" i="1" dirty="0" smtClean="0"/>
              <a:t>, 2015</a:t>
            </a:r>
            <a:endParaRPr lang="es-ES" sz="1600" b="1" i="1" dirty="0"/>
          </a:p>
        </p:txBody>
      </p:sp>
    </p:spTree>
    <p:extLst>
      <p:ext uri="{BB962C8B-B14F-4D97-AF65-F5344CB8AC3E}">
        <p14:creationId xmlns:p14="http://schemas.microsoft.com/office/powerpoint/2010/main" val="238331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fade">
                                      <p:cBhvr>
                                        <p:cTn id="39" dur="500"/>
                                        <p:tgtEl>
                                          <p:spTgt spid="92"/>
                                        </p:tgtEl>
                                      </p:cBhvr>
                                    </p:animEffect>
                                  </p:childTnLst>
                                </p:cTn>
                              </p:par>
                              <p:par>
                                <p:cTn id="40" presetID="10" presetClass="entr" presetSubtype="0" fill="hold"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500"/>
                                        <p:tgtEl>
                                          <p:spTgt spid="9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fade">
                                      <p:cBhvr>
                                        <p:cTn id="69" dur="500"/>
                                        <p:tgtEl>
                                          <p:spTgt spid="10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fade">
                                      <p:cBhvr>
                                        <p:cTn id="72" dur="500"/>
                                        <p:tgtEl>
                                          <p:spTgt spid="10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26" grpId="0"/>
      <p:bldP spid="10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6E9A0A7E-3E11-4D1F-BC39-48DCCE933A2A}"/>
              </a:ext>
            </a:extLst>
          </p:cNvPr>
          <p:cNvGrpSpPr/>
          <p:nvPr/>
        </p:nvGrpSpPr>
        <p:grpSpPr>
          <a:xfrm>
            <a:off x="22551" y="1"/>
            <a:ext cx="7700233" cy="628684"/>
            <a:chOff x="0" y="305937"/>
            <a:chExt cx="5628187" cy="446218"/>
          </a:xfrm>
        </p:grpSpPr>
        <p:sp>
          <p:nvSpPr>
            <p:cNvPr id="82" name="Rectangle 52">
              <a:extLst>
                <a:ext uri="{FF2B5EF4-FFF2-40B4-BE49-F238E27FC236}">
                  <a16:creationId xmlns:a16="http://schemas.microsoft.com/office/drawing/2014/main" id="{00CAB55B-986C-46CF-8EAD-BFFDFD84691F}"/>
                </a:ext>
              </a:extLst>
            </p:cNvPr>
            <p:cNvSpPr/>
            <p:nvPr/>
          </p:nvSpPr>
          <p:spPr>
            <a:xfrm>
              <a:off x="0" y="305937"/>
              <a:ext cx="5336273" cy="446218"/>
            </a:xfrm>
            <a:custGeom>
              <a:avLst/>
              <a:gdLst>
                <a:gd name="connsiteX0" fmla="*/ 0 w 3455389"/>
                <a:gd name="connsiteY0" fmla="*/ 0 h 286603"/>
                <a:gd name="connsiteX1" fmla="*/ 3455389 w 3455389"/>
                <a:gd name="connsiteY1" fmla="*/ 0 h 286603"/>
                <a:gd name="connsiteX2" fmla="*/ 3455389 w 3455389"/>
                <a:gd name="connsiteY2" fmla="*/ 286603 h 286603"/>
                <a:gd name="connsiteX3" fmla="*/ 0 w 3455389"/>
                <a:gd name="connsiteY3" fmla="*/ 286603 h 286603"/>
                <a:gd name="connsiteX4" fmla="*/ 0 w 3455389"/>
                <a:gd name="connsiteY4" fmla="*/ 0 h 286603"/>
                <a:gd name="connsiteX0" fmla="*/ 0 w 3455389"/>
                <a:gd name="connsiteY0" fmla="*/ 0 h 286603"/>
                <a:gd name="connsiteX1" fmla="*/ 3455389 w 3455389"/>
                <a:gd name="connsiteY1" fmla="*/ 0 h 286603"/>
                <a:gd name="connsiteX2" fmla="*/ 3196082 w 3455389"/>
                <a:gd name="connsiteY2" fmla="*/ 286603 h 286603"/>
                <a:gd name="connsiteX3" fmla="*/ 0 w 3455389"/>
                <a:gd name="connsiteY3" fmla="*/ 286603 h 286603"/>
                <a:gd name="connsiteX4" fmla="*/ 0 w 3455389"/>
                <a:gd name="connsiteY4" fmla="*/ 0 h 28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5389" h="286603">
                  <a:moveTo>
                    <a:pt x="0" y="0"/>
                  </a:moveTo>
                  <a:lnTo>
                    <a:pt x="3455389" y="0"/>
                  </a:lnTo>
                  <a:lnTo>
                    <a:pt x="3196082" y="286603"/>
                  </a:lnTo>
                  <a:lnTo>
                    <a:pt x="0" y="286603"/>
                  </a:lnTo>
                  <a:lnTo>
                    <a:pt x="0" y="0"/>
                  </a:lnTo>
                  <a:close/>
                </a:path>
              </a:pathLst>
            </a:custGeom>
            <a:solidFill>
              <a:srgbClr val="003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B7C2A655-500A-40E6-81D8-ACA3E71BD86D}"/>
                </a:ext>
              </a:extLst>
            </p:cNvPr>
            <p:cNvSpPr txBox="1"/>
            <p:nvPr/>
          </p:nvSpPr>
          <p:spPr>
            <a:xfrm>
              <a:off x="1075750" y="426991"/>
              <a:ext cx="4552437" cy="283984"/>
            </a:xfrm>
            <a:prstGeom prst="rect">
              <a:avLst/>
            </a:prstGeom>
            <a:noFill/>
          </p:spPr>
          <p:txBody>
            <a:bodyPr wrap="square" rtlCol="0">
              <a:spAutoFit/>
            </a:bodyPr>
            <a:lstStyle/>
            <a:p>
              <a:r>
                <a:rPr lang="en-IN" sz="2000" spc="600" dirty="0" smtClean="0">
                  <a:solidFill>
                    <a:schemeClr val="bg1">
                      <a:lumMod val="95000"/>
                    </a:schemeClr>
                  </a:solidFill>
                  <a:effectLst>
                    <a:outerShdw blurRad="63500" algn="ctr" rotWithShape="0">
                      <a:prstClr val="black">
                        <a:alpha val="40000"/>
                      </a:prstClr>
                    </a:outerShdw>
                  </a:effectLst>
                  <a:latin typeface="Nexa Bold" panose="02000000000000000000" pitchFamily="50" charset="0"/>
                </a:rPr>
                <a:t>ANTECEDENTES</a:t>
              </a:r>
              <a:endParaRPr lang="en-IN" sz="2000" spc="600" dirty="0">
                <a:solidFill>
                  <a:schemeClr val="bg1">
                    <a:lumMod val="95000"/>
                  </a:schemeClr>
                </a:solidFill>
                <a:effectLst>
                  <a:outerShdw blurRad="63500" algn="ctr" rotWithShape="0">
                    <a:prstClr val="black">
                      <a:alpha val="40000"/>
                    </a:prstClr>
                  </a:outerShdw>
                </a:effectLst>
                <a:latin typeface="Nexa Bold" panose="02000000000000000000" pitchFamily="50" charset="0"/>
              </a:endParaRPr>
            </a:p>
          </p:txBody>
        </p:sp>
      </p:gr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820" y="1913476"/>
            <a:ext cx="2773560" cy="3500964"/>
          </a:xfrm>
          <a:prstGeom prst="rect">
            <a:avLst/>
          </a:prstGeom>
        </p:spPr>
      </p:pic>
      <p:sp>
        <p:nvSpPr>
          <p:cNvPr id="40" name="TextBox 39">
            <a:extLst>
              <a:ext uri="{FF2B5EF4-FFF2-40B4-BE49-F238E27FC236}">
                <a16:creationId xmlns:a16="http://schemas.microsoft.com/office/drawing/2014/main" id="{6CF10C56-7049-4A91-8CDE-F0B3F0BB62AC}"/>
              </a:ext>
            </a:extLst>
          </p:cNvPr>
          <p:cNvSpPr txBox="1"/>
          <p:nvPr/>
        </p:nvSpPr>
        <p:spPr>
          <a:xfrm>
            <a:off x="6970426" y="77834"/>
            <a:ext cx="4099518" cy="307777"/>
          </a:xfrm>
          <a:prstGeom prst="rect">
            <a:avLst/>
          </a:prstGeom>
          <a:noFill/>
        </p:spPr>
        <p:txBody>
          <a:bodyPr wrap="square" rtlCol="0">
            <a:spAutoFit/>
          </a:bodyPr>
          <a:lstStyle/>
          <a:p>
            <a:pPr algn="r"/>
            <a:r>
              <a:rPr lang="es-NI" sz="1400" spc="300" dirty="0" smtClean="0">
                <a:solidFill>
                  <a:schemeClr val="bg1">
                    <a:lumMod val="75000"/>
                  </a:schemeClr>
                </a:solidFill>
                <a:latin typeface="Nexa Light" panose="02000000000000000000" pitchFamily="50" charset="0"/>
              </a:rPr>
              <a:t>Universidad Nacional de Ingeniería </a:t>
            </a:r>
            <a:endParaRPr lang="es-NI" sz="1400" spc="300" dirty="0">
              <a:solidFill>
                <a:schemeClr val="bg1">
                  <a:lumMod val="75000"/>
                </a:schemeClr>
              </a:solidFill>
              <a:latin typeface="Nexa Light" panose="02000000000000000000" pitchFamily="50" charset="0"/>
            </a:endParaRPr>
          </a:p>
        </p:txBody>
      </p:sp>
      <p:cxnSp>
        <p:nvCxnSpPr>
          <p:cNvPr id="42" name="Straight Connector 41">
            <a:extLst>
              <a:ext uri="{FF2B5EF4-FFF2-40B4-BE49-F238E27FC236}">
                <a16:creationId xmlns:a16="http://schemas.microsoft.com/office/drawing/2014/main" id="{9053EE63-97ED-4840-BEDB-9C6AED0224AC}"/>
              </a:ext>
            </a:extLst>
          </p:cNvPr>
          <p:cNvCxnSpPr/>
          <p:nvPr/>
        </p:nvCxnSpPr>
        <p:spPr>
          <a:xfrm>
            <a:off x="11009983" y="77834"/>
            <a:ext cx="0" cy="25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B422ACC-6B1E-4E90-9757-A305B1679427}"/>
              </a:ext>
            </a:extLst>
          </p:cNvPr>
          <p:cNvSpPr txBox="1"/>
          <p:nvPr/>
        </p:nvSpPr>
        <p:spPr>
          <a:xfrm rot="10800000" flipV="1">
            <a:off x="11069944" y="108611"/>
            <a:ext cx="1656705" cy="246221"/>
          </a:xfrm>
          <a:prstGeom prst="rect">
            <a:avLst/>
          </a:prstGeom>
          <a:noFill/>
        </p:spPr>
        <p:txBody>
          <a:bodyPr wrap="square" rtlCol="0">
            <a:spAutoFit/>
          </a:bodyPr>
          <a:lstStyle/>
          <a:p>
            <a:r>
              <a:rPr lang="es-NI" sz="1000" spc="300" dirty="0" smtClean="0">
                <a:solidFill>
                  <a:schemeClr val="bg1">
                    <a:lumMod val="75000"/>
                  </a:schemeClr>
                </a:solidFill>
                <a:latin typeface="Nexa Light" panose="02000000000000000000" pitchFamily="50" charset="0"/>
              </a:rPr>
              <a:t>Electrónica</a:t>
            </a:r>
            <a:endParaRPr lang="es-NI" sz="1000" spc="300" dirty="0">
              <a:solidFill>
                <a:schemeClr val="bg1">
                  <a:lumMod val="75000"/>
                </a:schemeClr>
              </a:solidFill>
              <a:latin typeface="Nexa Light" panose="02000000000000000000" pitchFamily="50" charset="0"/>
            </a:endParaRPr>
          </a:p>
        </p:txBody>
      </p:sp>
      <p:sp>
        <p:nvSpPr>
          <p:cNvPr id="41" name="Isosceles Triangle 40"/>
          <p:cNvSpPr/>
          <p:nvPr/>
        </p:nvSpPr>
        <p:spPr>
          <a:xfrm flipV="1">
            <a:off x="0" y="-1"/>
            <a:ext cx="1770743" cy="1269772"/>
          </a:xfrm>
          <a:prstGeom prst="triangle">
            <a:avLst>
              <a:gd name="adj" fmla="val 0"/>
            </a:avLst>
          </a:prstGeom>
          <a:solidFill>
            <a:srgbClr val="003485"/>
          </a:solidFill>
          <a:ln>
            <a:solidFill>
              <a:srgbClr val="00348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Isosceles Triangle 43"/>
          <p:cNvSpPr/>
          <p:nvPr/>
        </p:nvSpPr>
        <p:spPr>
          <a:xfrm flipH="1">
            <a:off x="10516089" y="5649932"/>
            <a:ext cx="1679765" cy="1208067"/>
          </a:xfrm>
          <a:prstGeom prst="triangle">
            <a:avLst>
              <a:gd name="adj" fmla="val 0"/>
            </a:avLst>
          </a:prstGeom>
          <a:solidFill>
            <a:srgbClr val="003485"/>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5" name="Group 44"/>
          <p:cNvGrpSpPr/>
          <p:nvPr/>
        </p:nvGrpSpPr>
        <p:grpSpPr>
          <a:xfrm>
            <a:off x="5956195" y="3051527"/>
            <a:ext cx="5882848" cy="3585595"/>
            <a:chOff x="283029" y="4198592"/>
            <a:chExt cx="4055404" cy="2471768"/>
          </a:xfrm>
        </p:grpSpPr>
        <p:grpSp>
          <p:nvGrpSpPr>
            <p:cNvPr id="46" name="Group 45"/>
            <p:cNvGrpSpPr/>
            <p:nvPr/>
          </p:nvGrpSpPr>
          <p:grpSpPr>
            <a:xfrm>
              <a:off x="283029" y="4676924"/>
              <a:ext cx="2972005" cy="1993436"/>
              <a:chOff x="283029" y="4676924"/>
              <a:chExt cx="2972005" cy="1993436"/>
            </a:xfrm>
          </p:grpSpPr>
          <p:sp>
            <p:nvSpPr>
              <p:cNvPr id="52" name="Hexagon 51"/>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Hexagon 52"/>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Hexagon 53"/>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Hexagon 54"/>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7" name="Group 46"/>
            <p:cNvGrpSpPr/>
            <p:nvPr/>
          </p:nvGrpSpPr>
          <p:grpSpPr>
            <a:xfrm>
              <a:off x="2440485" y="4198592"/>
              <a:ext cx="1897948" cy="1273025"/>
              <a:chOff x="435429" y="4829324"/>
              <a:chExt cx="2972005" cy="1993436"/>
            </a:xfrm>
          </p:grpSpPr>
          <p:sp>
            <p:nvSpPr>
              <p:cNvPr id="48" name="Hexagon 47"/>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Hexagon 48"/>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Hexagon 49"/>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Hexagon 50"/>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56" name="Group 55"/>
          <p:cNvGrpSpPr/>
          <p:nvPr/>
        </p:nvGrpSpPr>
        <p:grpSpPr>
          <a:xfrm>
            <a:off x="283029" y="4198592"/>
            <a:ext cx="4055404" cy="2471768"/>
            <a:chOff x="283029" y="4198592"/>
            <a:chExt cx="4055404" cy="2471768"/>
          </a:xfrm>
        </p:grpSpPr>
        <p:grpSp>
          <p:nvGrpSpPr>
            <p:cNvPr id="57" name="Group 56"/>
            <p:cNvGrpSpPr/>
            <p:nvPr/>
          </p:nvGrpSpPr>
          <p:grpSpPr>
            <a:xfrm>
              <a:off x="283029" y="4676924"/>
              <a:ext cx="2972005" cy="1993436"/>
              <a:chOff x="283029" y="4676924"/>
              <a:chExt cx="2972005" cy="1993436"/>
            </a:xfrm>
          </p:grpSpPr>
          <p:sp>
            <p:nvSpPr>
              <p:cNvPr id="63" name="Hexagon 62"/>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Hexagon 63"/>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Hexagon 64"/>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Hexagon 65"/>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8" name="Group 57"/>
            <p:cNvGrpSpPr/>
            <p:nvPr/>
          </p:nvGrpSpPr>
          <p:grpSpPr>
            <a:xfrm>
              <a:off x="2440485" y="4198592"/>
              <a:ext cx="1897948" cy="1273025"/>
              <a:chOff x="435429" y="4829324"/>
              <a:chExt cx="2972005" cy="1993436"/>
            </a:xfrm>
          </p:grpSpPr>
          <p:sp>
            <p:nvSpPr>
              <p:cNvPr id="59" name="Hexagon 58"/>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Hexagon 59"/>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Hexagon 60"/>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Hexagon 61"/>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67" name="Group 66"/>
          <p:cNvGrpSpPr/>
          <p:nvPr/>
        </p:nvGrpSpPr>
        <p:grpSpPr>
          <a:xfrm flipH="1" flipV="1">
            <a:off x="7986871" y="71029"/>
            <a:ext cx="4055404" cy="2471768"/>
            <a:chOff x="283029" y="4198592"/>
            <a:chExt cx="4055404" cy="2471768"/>
          </a:xfrm>
        </p:grpSpPr>
        <p:grpSp>
          <p:nvGrpSpPr>
            <p:cNvPr id="68" name="Group 67"/>
            <p:cNvGrpSpPr/>
            <p:nvPr/>
          </p:nvGrpSpPr>
          <p:grpSpPr>
            <a:xfrm>
              <a:off x="283029" y="4676924"/>
              <a:ext cx="2972005" cy="1993436"/>
              <a:chOff x="283029" y="4676924"/>
              <a:chExt cx="2972005" cy="1993436"/>
            </a:xfrm>
          </p:grpSpPr>
          <p:sp>
            <p:nvSpPr>
              <p:cNvPr id="74" name="Hexagon 73"/>
              <p:cNvSpPr/>
              <p:nvPr/>
            </p:nvSpPr>
            <p:spPr>
              <a:xfrm>
                <a:off x="1204686" y="46769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Hexagon 74"/>
              <p:cNvSpPr/>
              <p:nvPr/>
            </p:nvSpPr>
            <p:spPr>
              <a:xfrm>
                <a:off x="2126343" y="51779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Hexagon 75"/>
              <p:cNvSpPr/>
              <p:nvPr/>
            </p:nvSpPr>
            <p:spPr>
              <a:xfrm>
                <a:off x="283029" y="51963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Hexagon 76"/>
              <p:cNvSpPr/>
              <p:nvPr/>
            </p:nvSpPr>
            <p:spPr>
              <a:xfrm>
                <a:off x="1204686" y="56973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9" name="Group 68"/>
            <p:cNvGrpSpPr/>
            <p:nvPr/>
          </p:nvGrpSpPr>
          <p:grpSpPr>
            <a:xfrm>
              <a:off x="2440485" y="4198592"/>
              <a:ext cx="1897948" cy="1273025"/>
              <a:chOff x="435429" y="4829324"/>
              <a:chExt cx="2972005" cy="1993436"/>
            </a:xfrm>
          </p:grpSpPr>
          <p:sp>
            <p:nvSpPr>
              <p:cNvPr id="70" name="Hexagon 69"/>
              <p:cNvSpPr/>
              <p:nvPr/>
            </p:nvSpPr>
            <p:spPr>
              <a:xfrm>
                <a:off x="1357086" y="48293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Hexagon 70"/>
              <p:cNvSpPr/>
              <p:nvPr/>
            </p:nvSpPr>
            <p:spPr>
              <a:xfrm>
                <a:off x="2278743" y="53303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Hexagon 71"/>
              <p:cNvSpPr/>
              <p:nvPr/>
            </p:nvSpPr>
            <p:spPr>
              <a:xfrm>
                <a:off x="435429" y="53487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Hexagon 72"/>
              <p:cNvSpPr/>
              <p:nvPr/>
            </p:nvSpPr>
            <p:spPr>
              <a:xfrm>
                <a:off x="1357086" y="58497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84" name="Group 83"/>
          <p:cNvGrpSpPr/>
          <p:nvPr/>
        </p:nvGrpSpPr>
        <p:grpSpPr>
          <a:xfrm>
            <a:off x="0" y="627134"/>
            <a:ext cx="2909634" cy="6261256"/>
            <a:chOff x="15007" y="674557"/>
            <a:chExt cx="4137286" cy="5576341"/>
          </a:xfrm>
        </p:grpSpPr>
        <p:sp>
          <p:nvSpPr>
            <p:cNvPr id="85" name="Rectangle 84">
              <a:extLst>
                <a:ext uri="{FF2B5EF4-FFF2-40B4-BE49-F238E27FC236}">
                  <a16:creationId xmlns:a16="http://schemas.microsoft.com/office/drawing/2014/main" id="{120E9C5C-D9F7-45FD-91D2-97B447E851EC}"/>
                </a:ext>
              </a:extLst>
            </p:cNvPr>
            <p:cNvSpPr/>
            <p:nvPr/>
          </p:nvSpPr>
          <p:spPr>
            <a:xfrm>
              <a:off x="15007" y="674557"/>
              <a:ext cx="4137286" cy="5576341"/>
            </a:xfrm>
            <a:prstGeom prst="rect">
              <a:avLst/>
            </a:prstGeom>
            <a:solidFill>
              <a:srgbClr val="003485">
                <a:alpha val="88000"/>
              </a:srgbClr>
            </a:solidFill>
            <a:ln>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6" name="Group 85">
              <a:extLst>
                <a:ext uri="{FF2B5EF4-FFF2-40B4-BE49-F238E27FC236}">
                  <a16:creationId xmlns:a16="http://schemas.microsoft.com/office/drawing/2014/main" id="{ECCAEC7E-E8C6-4BD5-AA8C-FD4C2B32A7DA}"/>
                </a:ext>
              </a:extLst>
            </p:cNvPr>
            <p:cNvGrpSpPr/>
            <p:nvPr/>
          </p:nvGrpSpPr>
          <p:grpSpPr>
            <a:xfrm flipH="1" flipV="1">
              <a:off x="3154125" y="805357"/>
              <a:ext cx="857917" cy="824459"/>
              <a:chOff x="6954944" y="1343554"/>
              <a:chExt cx="857917" cy="824459"/>
            </a:xfrm>
            <a:solidFill>
              <a:schemeClr val="tx1">
                <a:lumMod val="65000"/>
                <a:lumOff val="35000"/>
                <a:alpha val="70000"/>
              </a:schemeClr>
            </a:solidFill>
          </p:grpSpPr>
          <p:sp>
            <p:nvSpPr>
              <p:cNvPr id="99" name="Rectangle 98">
                <a:extLst>
                  <a:ext uri="{FF2B5EF4-FFF2-40B4-BE49-F238E27FC236}">
                    <a16:creationId xmlns:a16="http://schemas.microsoft.com/office/drawing/2014/main" id="{3C18A029-14D7-4A55-A9D5-E18CD4074BBB}"/>
                  </a:ext>
                </a:extLst>
              </p:cNvPr>
              <p:cNvSpPr/>
              <p:nvPr/>
            </p:nvSpPr>
            <p:spPr>
              <a:xfrm>
                <a:off x="6954944" y="1343554"/>
                <a:ext cx="104931" cy="824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0" name="Rectangle 99">
                <a:extLst>
                  <a:ext uri="{FF2B5EF4-FFF2-40B4-BE49-F238E27FC236}">
                    <a16:creationId xmlns:a16="http://schemas.microsoft.com/office/drawing/2014/main" id="{17848D81-8FC0-4DDA-8D0F-FF149342AC6C}"/>
                  </a:ext>
                </a:extLst>
              </p:cNvPr>
              <p:cNvSpPr/>
              <p:nvPr/>
            </p:nvSpPr>
            <p:spPr>
              <a:xfrm rot="16200000">
                <a:off x="7348165" y="1703317"/>
                <a:ext cx="104931" cy="824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87" name="Group 86">
              <a:extLst>
                <a:ext uri="{FF2B5EF4-FFF2-40B4-BE49-F238E27FC236}">
                  <a16:creationId xmlns:a16="http://schemas.microsoft.com/office/drawing/2014/main" id="{C187CF1A-710E-4839-9105-279CFCDD25A4}"/>
                </a:ext>
              </a:extLst>
            </p:cNvPr>
            <p:cNvGrpSpPr/>
            <p:nvPr/>
          </p:nvGrpSpPr>
          <p:grpSpPr>
            <a:xfrm rot="5400000" flipH="1">
              <a:off x="250993" y="5619662"/>
              <a:ext cx="533198" cy="567128"/>
              <a:chOff x="6460761" y="1648918"/>
              <a:chExt cx="824459" cy="876924"/>
            </a:xfrm>
            <a:solidFill>
              <a:schemeClr val="bg1">
                <a:lumMod val="95000"/>
              </a:schemeClr>
            </a:solidFill>
          </p:grpSpPr>
          <p:sp>
            <p:nvSpPr>
              <p:cNvPr id="97" name="Rectangle 96">
                <a:extLst>
                  <a:ext uri="{FF2B5EF4-FFF2-40B4-BE49-F238E27FC236}">
                    <a16:creationId xmlns:a16="http://schemas.microsoft.com/office/drawing/2014/main" id="{4078B709-D860-41C9-A1F7-DCA6A61C8957}"/>
                  </a:ext>
                </a:extLst>
              </p:cNvPr>
              <p:cNvSpPr/>
              <p:nvPr/>
            </p:nvSpPr>
            <p:spPr>
              <a:xfrm>
                <a:off x="6460761" y="1648918"/>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8" name="Rectangle 97">
                <a:extLst>
                  <a:ext uri="{FF2B5EF4-FFF2-40B4-BE49-F238E27FC236}">
                    <a16:creationId xmlns:a16="http://schemas.microsoft.com/office/drawing/2014/main" id="{F7B78899-7E89-47E9-AB2E-C57AB5DCFA30}"/>
                  </a:ext>
                </a:extLst>
              </p:cNvPr>
              <p:cNvSpPr/>
              <p:nvPr/>
            </p:nvSpPr>
            <p:spPr>
              <a:xfrm rot="16200000">
                <a:off x="6820525" y="2061147"/>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93" name="TextBox 92">
              <a:extLst>
                <a:ext uri="{FF2B5EF4-FFF2-40B4-BE49-F238E27FC236}">
                  <a16:creationId xmlns:a16="http://schemas.microsoft.com/office/drawing/2014/main" id="{F3D9F4E7-BAD5-4F3F-9115-1B74AE4A4ED6}"/>
                </a:ext>
              </a:extLst>
            </p:cNvPr>
            <p:cNvSpPr txBox="1"/>
            <p:nvPr/>
          </p:nvSpPr>
          <p:spPr>
            <a:xfrm>
              <a:off x="200603" y="1670261"/>
              <a:ext cx="3489657" cy="465985"/>
            </a:xfrm>
            <a:prstGeom prst="rect">
              <a:avLst/>
            </a:prstGeom>
            <a:noFill/>
          </p:spPr>
          <p:txBody>
            <a:bodyPr wrap="square" rtlCol="0">
              <a:spAutoFit/>
            </a:bodyPr>
            <a:lstStyle/>
            <a:p>
              <a:pPr algn="r"/>
              <a:r>
                <a:rPr lang="es-NI" sz="2800" spc="300" dirty="0" smtClean="0">
                  <a:solidFill>
                    <a:schemeClr val="bg1"/>
                  </a:solidFill>
                  <a:latin typeface="Nexa Bold" panose="02000000000000000000" pitchFamily="50" charset="0"/>
                </a:rPr>
                <a:t>GLOBAL</a:t>
              </a:r>
              <a:endParaRPr lang="es-NI" sz="2800" spc="300" dirty="0">
                <a:solidFill>
                  <a:schemeClr val="bg1"/>
                </a:solidFill>
                <a:latin typeface="Nexa Bold" panose="02000000000000000000" pitchFamily="50" charset="0"/>
              </a:endParaRPr>
            </a:p>
          </p:txBody>
        </p:sp>
      </p:grpSp>
      <p:sp>
        <p:nvSpPr>
          <p:cNvPr id="81" name="Rectangle 80"/>
          <p:cNvSpPr/>
          <p:nvPr/>
        </p:nvSpPr>
        <p:spPr>
          <a:xfrm>
            <a:off x="3040158" y="1078227"/>
            <a:ext cx="3235991" cy="307777"/>
          </a:xfrm>
          <a:prstGeom prst="rect">
            <a:avLst/>
          </a:prstGeom>
        </p:spPr>
        <p:txBody>
          <a:bodyPr wrap="square">
            <a:spAutoFit/>
          </a:bodyPr>
          <a:lstStyle/>
          <a:p>
            <a:pPr marL="285750" indent="-285750">
              <a:buSzPct val="170000"/>
              <a:buBlip>
                <a:blip r:embed="rId4"/>
              </a:buBlip>
            </a:pPr>
            <a:r>
              <a:rPr lang="es-ES" sz="1400" dirty="0" smtClean="0"/>
              <a:t>“</a:t>
            </a:r>
            <a:r>
              <a:rPr lang="es-NI" sz="1400" dirty="0" smtClean="0"/>
              <a:t> </a:t>
            </a:r>
            <a:r>
              <a:rPr lang="es-ES" sz="1400" dirty="0" smtClean="0"/>
              <a:t>“</a:t>
            </a:r>
            <a:endParaRPr lang="es-ES" sz="1400"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876" y="2541853"/>
            <a:ext cx="1830859" cy="1830859"/>
          </a:xfrm>
          <a:prstGeom prst="rect">
            <a:avLst/>
          </a:prstGeom>
          <a:effectLst>
            <a:glow rad="228600">
              <a:schemeClr val="accent4">
                <a:satMod val="175000"/>
                <a:alpha val="40000"/>
              </a:schemeClr>
            </a:glow>
          </a:effectLst>
        </p:spPr>
      </p:pic>
      <p:pic>
        <p:nvPicPr>
          <p:cNvPr id="3" name="Picture 2"/>
          <p:cNvPicPr>
            <a:picLocks noChangeAspect="1"/>
          </p:cNvPicPr>
          <p:nvPr/>
        </p:nvPicPr>
        <p:blipFill>
          <a:blip r:embed="rId6"/>
          <a:stretch>
            <a:fillRect/>
          </a:stretch>
        </p:blipFill>
        <p:spPr>
          <a:xfrm>
            <a:off x="3348121" y="1830960"/>
            <a:ext cx="1994780" cy="1520946"/>
          </a:xfrm>
          <a:prstGeom prst="rect">
            <a:avLst/>
          </a:prstGeom>
        </p:spPr>
      </p:pic>
      <p:cxnSp>
        <p:nvCxnSpPr>
          <p:cNvPr id="83" name="Straight Connector 82"/>
          <p:cNvCxnSpPr/>
          <p:nvPr/>
        </p:nvCxnSpPr>
        <p:spPr>
          <a:xfrm>
            <a:off x="7160845" y="668605"/>
            <a:ext cx="70923" cy="60525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982454" y="3683605"/>
            <a:ext cx="8856589" cy="634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589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6E9A0A7E-3E11-4D1F-BC39-48DCCE933A2A}"/>
              </a:ext>
            </a:extLst>
          </p:cNvPr>
          <p:cNvGrpSpPr/>
          <p:nvPr/>
        </p:nvGrpSpPr>
        <p:grpSpPr>
          <a:xfrm>
            <a:off x="22551" y="1"/>
            <a:ext cx="7700233" cy="628684"/>
            <a:chOff x="0" y="305937"/>
            <a:chExt cx="5628187" cy="446218"/>
          </a:xfrm>
        </p:grpSpPr>
        <p:sp>
          <p:nvSpPr>
            <p:cNvPr id="82" name="Rectangle 52">
              <a:extLst>
                <a:ext uri="{FF2B5EF4-FFF2-40B4-BE49-F238E27FC236}">
                  <a16:creationId xmlns:a16="http://schemas.microsoft.com/office/drawing/2014/main" id="{00CAB55B-986C-46CF-8EAD-BFFDFD84691F}"/>
                </a:ext>
              </a:extLst>
            </p:cNvPr>
            <p:cNvSpPr/>
            <p:nvPr/>
          </p:nvSpPr>
          <p:spPr>
            <a:xfrm>
              <a:off x="0" y="305937"/>
              <a:ext cx="5336273" cy="446218"/>
            </a:xfrm>
            <a:custGeom>
              <a:avLst/>
              <a:gdLst>
                <a:gd name="connsiteX0" fmla="*/ 0 w 3455389"/>
                <a:gd name="connsiteY0" fmla="*/ 0 h 286603"/>
                <a:gd name="connsiteX1" fmla="*/ 3455389 w 3455389"/>
                <a:gd name="connsiteY1" fmla="*/ 0 h 286603"/>
                <a:gd name="connsiteX2" fmla="*/ 3455389 w 3455389"/>
                <a:gd name="connsiteY2" fmla="*/ 286603 h 286603"/>
                <a:gd name="connsiteX3" fmla="*/ 0 w 3455389"/>
                <a:gd name="connsiteY3" fmla="*/ 286603 h 286603"/>
                <a:gd name="connsiteX4" fmla="*/ 0 w 3455389"/>
                <a:gd name="connsiteY4" fmla="*/ 0 h 286603"/>
                <a:gd name="connsiteX0" fmla="*/ 0 w 3455389"/>
                <a:gd name="connsiteY0" fmla="*/ 0 h 286603"/>
                <a:gd name="connsiteX1" fmla="*/ 3455389 w 3455389"/>
                <a:gd name="connsiteY1" fmla="*/ 0 h 286603"/>
                <a:gd name="connsiteX2" fmla="*/ 3196082 w 3455389"/>
                <a:gd name="connsiteY2" fmla="*/ 286603 h 286603"/>
                <a:gd name="connsiteX3" fmla="*/ 0 w 3455389"/>
                <a:gd name="connsiteY3" fmla="*/ 286603 h 286603"/>
                <a:gd name="connsiteX4" fmla="*/ 0 w 3455389"/>
                <a:gd name="connsiteY4" fmla="*/ 0 h 28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5389" h="286603">
                  <a:moveTo>
                    <a:pt x="0" y="0"/>
                  </a:moveTo>
                  <a:lnTo>
                    <a:pt x="3455389" y="0"/>
                  </a:lnTo>
                  <a:lnTo>
                    <a:pt x="3196082" y="286603"/>
                  </a:lnTo>
                  <a:lnTo>
                    <a:pt x="0" y="286603"/>
                  </a:lnTo>
                  <a:lnTo>
                    <a:pt x="0" y="0"/>
                  </a:lnTo>
                  <a:close/>
                </a:path>
              </a:pathLst>
            </a:custGeom>
            <a:solidFill>
              <a:srgbClr val="003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B7C2A655-500A-40E6-81D8-ACA3E71BD86D}"/>
                </a:ext>
              </a:extLst>
            </p:cNvPr>
            <p:cNvSpPr txBox="1"/>
            <p:nvPr/>
          </p:nvSpPr>
          <p:spPr>
            <a:xfrm>
              <a:off x="1075750" y="426991"/>
              <a:ext cx="4552437" cy="283984"/>
            </a:xfrm>
            <a:prstGeom prst="rect">
              <a:avLst/>
            </a:prstGeom>
            <a:noFill/>
          </p:spPr>
          <p:txBody>
            <a:bodyPr wrap="square" rtlCol="0">
              <a:spAutoFit/>
            </a:bodyPr>
            <a:lstStyle/>
            <a:p>
              <a:r>
                <a:rPr lang="en-IN" sz="2000" spc="600" dirty="0" smtClean="0">
                  <a:solidFill>
                    <a:schemeClr val="bg1">
                      <a:lumMod val="95000"/>
                    </a:schemeClr>
                  </a:solidFill>
                  <a:effectLst>
                    <a:outerShdw blurRad="63500" algn="ctr" rotWithShape="0">
                      <a:prstClr val="black">
                        <a:alpha val="40000"/>
                      </a:prstClr>
                    </a:outerShdw>
                  </a:effectLst>
                  <a:latin typeface="Nexa Bold" panose="02000000000000000000" pitchFamily="50" charset="0"/>
                </a:rPr>
                <a:t>ANTECEDENTES</a:t>
              </a:r>
              <a:endParaRPr lang="en-IN" sz="2000" spc="600" dirty="0">
                <a:solidFill>
                  <a:schemeClr val="bg1">
                    <a:lumMod val="95000"/>
                  </a:schemeClr>
                </a:solidFill>
                <a:effectLst>
                  <a:outerShdw blurRad="63500" algn="ctr" rotWithShape="0">
                    <a:prstClr val="black">
                      <a:alpha val="40000"/>
                    </a:prstClr>
                  </a:outerShdw>
                </a:effectLst>
                <a:latin typeface="Nexa Bold" panose="02000000000000000000" pitchFamily="50" charset="0"/>
              </a:endParaRPr>
            </a:p>
          </p:txBody>
        </p:sp>
      </p:gr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820" y="1913476"/>
            <a:ext cx="2773560" cy="3500964"/>
          </a:xfrm>
          <a:prstGeom prst="rect">
            <a:avLst/>
          </a:prstGeom>
        </p:spPr>
      </p:pic>
      <p:sp>
        <p:nvSpPr>
          <p:cNvPr id="40" name="TextBox 39">
            <a:extLst>
              <a:ext uri="{FF2B5EF4-FFF2-40B4-BE49-F238E27FC236}">
                <a16:creationId xmlns:a16="http://schemas.microsoft.com/office/drawing/2014/main" id="{6CF10C56-7049-4A91-8CDE-F0B3F0BB62AC}"/>
              </a:ext>
            </a:extLst>
          </p:cNvPr>
          <p:cNvSpPr txBox="1"/>
          <p:nvPr/>
        </p:nvSpPr>
        <p:spPr>
          <a:xfrm>
            <a:off x="6970426" y="77834"/>
            <a:ext cx="4099518" cy="307777"/>
          </a:xfrm>
          <a:prstGeom prst="rect">
            <a:avLst/>
          </a:prstGeom>
          <a:noFill/>
        </p:spPr>
        <p:txBody>
          <a:bodyPr wrap="square" rtlCol="0">
            <a:spAutoFit/>
          </a:bodyPr>
          <a:lstStyle/>
          <a:p>
            <a:pPr algn="r"/>
            <a:r>
              <a:rPr lang="es-NI" sz="1400" spc="300" dirty="0" smtClean="0">
                <a:solidFill>
                  <a:schemeClr val="bg1">
                    <a:lumMod val="75000"/>
                  </a:schemeClr>
                </a:solidFill>
                <a:latin typeface="Nexa Light" panose="02000000000000000000" pitchFamily="50" charset="0"/>
              </a:rPr>
              <a:t>Universidad Nacional de Ingeniería </a:t>
            </a:r>
            <a:endParaRPr lang="es-NI" sz="1400" spc="300" dirty="0">
              <a:solidFill>
                <a:schemeClr val="bg1">
                  <a:lumMod val="75000"/>
                </a:schemeClr>
              </a:solidFill>
              <a:latin typeface="Nexa Light" panose="02000000000000000000" pitchFamily="50" charset="0"/>
            </a:endParaRPr>
          </a:p>
        </p:txBody>
      </p:sp>
      <p:cxnSp>
        <p:nvCxnSpPr>
          <p:cNvPr id="42" name="Straight Connector 41">
            <a:extLst>
              <a:ext uri="{FF2B5EF4-FFF2-40B4-BE49-F238E27FC236}">
                <a16:creationId xmlns:a16="http://schemas.microsoft.com/office/drawing/2014/main" id="{9053EE63-97ED-4840-BEDB-9C6AED0224AC}"/>
              </a:ext>
            </a:extLst>
          </p:cNvPr>
          <p:cNvCxnSpPr/>
          <p:nvPr/>
        </p:nvCxnSpPr>
        <p:spPr>
          <a:xfrm>
            <a:off x="11009983" y="77834"/>
            <a:ext cx="0" cy="25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B422ACC-6B1E-4E90-9757-A305B1679427}"/>
              </a:ext>
            </a:extLst>
          </p:cNvPr>
          <p:cNvSpPr txBox="1"/>
          <p:nvPr/>
        </p:nvSpPr>
        <p:spPr>
          <a:xfrm rot="10800000" flipV="1">
            <a:off x="11069944" y="108611"/>
            <a:ext cx="1656705" cy="246221"/>
          </a:xfrm>
          <a:prstGeom prst="rect">
            <a:avLst/>
          </a:prstGeom>
          <a:noFill/>
        </p:spPr>
        <p:txBody>
          <a:bodyPr wrap="square" rtlCol="0">
            <a:spAutoFit/>
          </a:bodyPr>
          <a:lstStyle/>
          <a:p>
            <a:r>
              <a:rPr lang="es-NI" sz="1000" spc="300" dirty="0" smtClean="0">
                <a:solidFill>
                  <a:schemeClr val="bg1">
                    <a:lumMod val="75000"/>
                  </a:schemeClr>
                </a:solidFill>
                <a:latin typeface="Nexa Light" panose="02000000000000000000" pitchFamily="50" charset="0"/>
              </a:rPr>
              <a:t>Electrónica</a:t>
            </a:r>
            <a:endParaRPr lang="es-NI" sz="1000" spc="300" dirty="0">
              <a:solidFill>
                <a:schemeClr val="bg1">
                  <a:lumMod val="75000"/>
                </a:schemeClr>
              </a:solidFill>
              <a:latin typeface="Nexa Light" panose="02000000000000000000" pitchFamily="50" charset="0"/>
            </a:endParaRPr>
          </a:p>
        </p:txBody>
      </p:sp>
      <p:sp>
        <p:nvSpPr>
          <p:cNvPr id="41" name="Isosceles Triangle 40"/>
          <p:cNvSpPr/>
          <p:nvPr/>
        </p:nvSpPr>
        <p:spPr>
          <a:xfrm flipV="1">
            <a:off x="0" y="-1"/>
            <a:ext cx="1770743" cy="1269772"/>
          </a:xfrm>
          <a:prstGeom prst="triangle">
            <a:avLst>
              <a:gd name="adj" fmla="val 0"/>
            </a:avLst>
          </a:prstGeom>
          <a:solidFill>
            <a:srgbClr val="003485"/>
          </a:solidFill>
          <a:ln>
            <a:solidFill>
              <a:srgbClr val="00348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Isosceles Triangle 43"/>
          <p:cNvSpPr/>
          <p:nvPr/>
        </p:nvSpPr>
        <p:spPr>
          <a:xfrm flipH="1">
            <a:off x="10516089" y="5649932"/>
            <a:ext cx="1679765" cy="1208067"/>
          </a:xfrm>
          <a:prstGeom prst="triangle">
            <a:avLst>
              <a:gd name="adj" fmla="val 0"/>
            </a:avLst>
          </a:prstGeom>
          <a:solidFill>
            <a:srgbClr val="003485"/>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5" name="Group 44"/>
          <p:cNvGrpSpPr/>
          <p:nvPr/>
        </p:nvGrpSpPr>
        <p:grpSpPr>
          <a:xfrm>
            <a:off x="5956195" y="3051527"/>
            <a:ext cx="5882848" cy="3585595"/>
            <a:chOff x="283029" y="4198592"/>
            <a:chExt cx="4055404" cy="2471768"/>
          </a:xfrm>
        </p:grpSpPr>
        <p:grpSp>
          <p:nvGrpSpPr>
            <p:cNvPr id="46" name="Group 45"/>
            <p:cNvGrpSpPr/>
            <p:nvPr/>
          </p:nvGrpSpPr>
          <p:grpSpPr>
            <a:xfrm>
              <a:off x="283029" y="4676924"/>
              <a:ext cx="2972005" cy="1993436"/>
              <a:chOff x="283029" y="4676924"/>
              <a:chExt cx="2972005" cy="1993436"/>
            </a:xfrm>
          </p:grpSpPr>
          <p:sp>
            <p:nvSpPr>
              <p:cNvPr id="52" name="Hexagon 51"/>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Hexagon 52"/>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Hexagon 53"/>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Hexagon 54"/>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7" name="Group 46"/>
            <p:cNvGrpSpPr/>
            <p:nvPr/>
          </p:nvGrpSpPr>
          <p:grpSpPr>
            <a:xfrm>
              <a:off x="2440485" y="4198592"/>
              <a:ext cx="1897948" cy="1273025"/>
              <a:chOff x="435429" y="4829324"/>
              <a:chExt cx="2972005" cy="1993436"/>
            </a:xfrm>
          </p:grpSpPr>
          <p:sp>
            <p:nvSpPr>
              <p:cNvPr id="48" name="Hexagon 47"/>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Hexagon 48"/>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Hexagon 49"/>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Hexagon 50"/>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56" name="Group 55"/>
          <p:cNvGrpSpPr/>
          <p:nvPr/>
        </p:nvGrpSpPr>
        <p:grpSpPr>
          <a:xfrm>
            <a:off x="283029" y="4198592"/>
            <a:ext cx="4055404" cy="2471768"/>
            <a:chOff x="283029" y="4198592"/>
            <a:chExt cx="4055404" cy="2471768"/>
          </a:xfrm>
        </p:grpSpPr>
        <p:grpSp>
          <p:nvGrpSpPr>
            <p:cNvPr id="57" name="Group 56"/>
            <p:cNvGrpSpPr/>
            <p:nvPr/>
          </p:nvGrpSpPr>
          <p:grpSpPr>
            <a:xfrm>
              <a:off x="283029" y="4676924"/>
              <a:ext cx="2972005" cy="1993436"/>
              <a:chOff x="283029" y="4676924"/>
              <a:chExt cx="2972005" cy="1993436"/>
            </a:xfrm>
          </p:grpSpPr>
          <p:sp>
            <p:nvSpPr>
              <p:cNvPr id="63" name="Hexagon 62"/>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Hexagon 63"/>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Hexagon 64"/>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Hexagon 65"/>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8" name="Group 57"/>
            <p:cNvGrpSpPr/>
            <p:nvPr/>
          </p:nvGrpSpPr>
          <p:grpSpPr>
            <a:xfrm>
              <a:off x="2440485" y="4198592"/>
              <a:ext cx="1897948" cy="1273025"/>
              <a:chOff x="435429" y="4829324"/>
              <a:chExt cx="2972005" cy="1993436"/>
            </a:xfrm>
          </p:grpSpPr>
          <p:sp>
            <p:nvSpPr>
              <p:cNvPr id="59" name="Hexagon 58"/>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Hexagon 59"/>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Hexagon 60"/>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Hexagon 61"/>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67" name="Group 66"/>
          <p:cNvGrpSpPr/>
          <p:nvPr/>
        </p:nvGrpSpPr>
        <p:grpSpPr>
          <a:xfrm flipH="1" flipV="1">
            <a:off x="7986871" y="71029"/>
            <a:ext cx="4055404" cy="2471768"/>
            <a:chOff x="283029" y="4198592"/>
            <a:chExt cx="4055404" cy="2471768"/>
          </a:xfrm>
        </p:grpSpPr>
        <p:grpSp>
          <p:nvGrpSpPr>
            <p:cNvPr id="68" name="Group 67"/>
            <p:cNvGrpSpPr/>
            <p:nvPr/>
          </p:nvGrpSpPr>
          <p:grpSpPr>
            <a:xfrm>
              <a:off x="283029" y="4676924"/>
              <a:ext cx="2972005" cy="1993436"/>
              <a:chOff x="283029" y="4676924"/>
              <a:chExt cx="2972005" cy="1993436"/>
            </a:xfrm>
          </p:grpSpPr>
          <p:sp>
            <p:nvSpPr>
              <p:cNvPr id="74" name="Hexagon 73"/>
              <p:cNvSpPr/>
              <p:nvPr/>
            </p:nvSpPr>
            <p:spPr>
              <a:xfrm>
                <a:off x="1204686" y="46769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Hexagon 74"/>
              <p:cNvSpPr/>
              <p:nvPr/>
            </p:nvSpPr>
            <p:spPr>
              <a:xfrm>
                <a:off x="2126343" y="51779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Hexagon 75"/>
              <p:cNvSpPr/>
              <p:nvPr/>
            </p:nvSpPr>
            <p:spPr>
              <a:xfrm>
                <a:off x="283029" y="51963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Hexagon 76"/>
              <p:cNvSpPr/>
              <p:nvPr/>
            </p:nvSpPr>
            <p:spPr>
              <a:xfrm>
                <a:off x="1204686" y="56973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9" name="Group 68"/>
            <p:cNvGrpSpPr/>
            <p:nvPr/>
          </p:nvGrpSpPr>
          <p:grpSpPr>
            <a:xfrm>
              <a:off x="2440485" y="4198592"/>
              <a:ext cx="1897948" cy="1273025"/>
              <a:chOff x="435429" y="4829324"/>
              <a:chExt cx="2972005" cy="1993436"/>
            </a:xfrm>
          </p:grpSpPr>
          <p:sp>
            <p:nvSpPr>
              <p:cNvPr id="70" name="Hexagon 69"/>
              <p:cNvSpPr/>
              <p:nvPr/>
            </p:nvSpPr>
            <p:spPr>
              <a:xfrm>
                <a:off x="1357086" y="48293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Hexagon 70"/>
              <p:cNvSpPr/>
              <p:nvPr/>
            </p:nvSpPr>
            <p:spPr>
              <a:xfrm>
                <a:off x="2278743" y="53303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Hexagon 71"/>
              <p:cNvSpPr/>
              <p:nvPr/>
            </p:nvSpPr>
            <p:spPr>
              <a:xfrm>
                <a:off x="435429" y="53487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Hexagon 72"/>
              <p:cNvSpPr/>
              <p:nvPr/>
            </p:nvSpPr>
            <p:spPr>
              <a:xfrm>
                <a:off x="1357086" y="58497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84" name="Group 83"/>
          <p:cNvGrpSpPr/>
          <p:nvPr/>
        </p:nvGrpSpPr>
        <p:grpSpPr>
          <a:xfrm>
            <a:off x="0" y="627134"/>
            <a:ext cx="2909634" cy="6261256"/>
            <a:chOff x="15007" y="674557"/>
            <a:chExt cx="4137286" cy="5576341"/>
          </a:xfrm>
        </p:grpSpPr>
        <p:sp>
          <p:nvSpPr>
            <p:cNvPr id="85" name="Rectangle 84">
              <a:extLst>
                <a:ext uri="{FF2B5EF4-FFF2-40B4-BE49-F238E27FC236}">
                  <a16:creationId xmlns:a16="http://schemas.microsoft.com/office/drawing/2014/main" id="{120E9C5C-D9F7-45FD-91D2-97B447E851EC}"/>
                </a:ext>
              </a:extLst>
            </p:cNvPr>
            <p:cNvSpPr/>
            <p:nvPr/>
          </p:nvSpPr>
          <p:spPr>
            <a:xfrm>
              <a:off x="15007" y="674557"/>
              <a:ext cx="4137286" cy="5576341"/>
            </a:xfrm>
            <a:prstGeom prst="rect">
              <a:avLst/>
            </a:prstGeom>
            <a:solidFill>
              <a:srgbClr val="003485">
                <a:alpha val="88000"/>
              </a:srgbClr>
            </a:solidFill>
            <a:ln>
              <a:solidFill>
                <a:srgbClr val="003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6" name="Group 85">
              <a:extLst>
                <a:ext uri="{FF2B5EF4-FFF2-40B4-BE49-F238E27FC236}">
                  <a16:creationId xmlns:a16="http://schemas.microsoft.com/office/drawing/2014/main" id="{ECCAEC7E-E8C6-4BD5-AA8C-FD4C2B32A7DA}"/>
                </a:ext>
              </a:extLst>
            </p:cNvPr>
            <p:cNvGrpSpPr/>
            <p:nvPr/>
          </p:nvGrpSpPr>
          <p:grpSpPr>
            <a:xfrm flipH="1" flipV="1">
              <a:off x="3154127" y="760242"/>
              <a:ext cx="835210" cy="898732"/>
              <a:chOff x="6977649" y="1314396"/>
              <a:chExt cx="835210" cy="898732"/>
            </a:xfrm>
            <a:solidFill>
              <a:schemeClr val="tx1">
                <a:lumMod val="65000"/>
                <a:lumOff val="35000"/>
                <a:alpha val="70000"/>
              </a:schemeClr>
            </a:solidFill>
          </p:grpSpPr>
          <p:sp>
            <p:nvSpPr>
              <p:cNvPr id="99" name="Rectangle 98">
                <a:extLst>
                  <a:ext uri="{FF2B5EF4-FFF2-40B4-BE49-F238E27FC236}">
                    <a16:creationId xmlns:a16="http://schemas.microsoft.com/office/drawing/2014/main" id="{3C18A029-14D7-4A55-A9D5-E18CD4074BBB}"/>
                  </a:ext>
                </a:extLst>
              </p:cNvPr>
              <p:cNvSpPr/>
              <p:nvPr/>
            </p:nvSpPr>
            <p:spPr>
              <a:xfrm>
                <a:off x="6977649" y="1314396"/>
                <a:ext cx="104931" cy="824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0" name="Rectangle 99">
                <a:extLst>
                  <a:ext uri="{FF2B5EF4-FFF2-40B4-BE49-F238E27FC236}">
                    <a16:creationId xmlns:a16="http://schemas.microsoft.com/office/drawing/2014/main" id="{17848D81-8FC0-4DDA-8D0F-FF149342AC6C}"/>
                  </a:ext>
                </a:extLst>
              </p:cNvPr>
              <p:cNvSpPr/>
              <p:nvPr/>
            </p:nvSpPr>
            <p:spPr>
              <a:xfrm rot="16200000">
                <a:off x="7348163" y="1748433"/>
                <a:ext cx="104931" cy="824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87" name="Group 86">
              <a:extLst>
                <a:ext uri="{FF2B5EF4-FFF2-40B4-BE49-F238E27FC236}">
                  <a16:creationId xmlns:a16="http://schemas.microsoft.com/office/drawing/2014/main" id="{C187CF1A-710E-4839-9105-279CFCDD25A4}"/>
                </a:ext>
              </a:extLst>
            </p:cNvPr>
            <p:cNvGrpSpPr/>
            <p:nvPr/>
          </p:nvGrpSpPr>
          <p:grpSpPr>
            <a:xfrm rot="5400000" flipH="1">
              <a:off x="250993" y="5619662"/>
              <a:ext cx="533198" cy="567128"/>
              <a:chOff x="6460761" y="1648918"/>
              <a:chExt cx="824459" cy="876924"/>
            </a:xfrm>
            <a:solidFill>
              <a:schemeClr val="bg1">
                <a:lumMod val="95000"/>
              </a:schemeClr>
            </a:solidFill>
          </p:grpSpPr>
          <p:sp>
            <p:nvSpPr>
              <p:cNvPr id="97" name="Rectangle 96">
                <a:extLst>
                  <a:ext uri="{FF2B5EF4-FFF2-40B4-BE49-F238E27FC236}">
                    <a16:creationId xmlns:a16="http://schemas.microsoft.com/office/drawing/2014/main" id="{4078B709-D860-41C9-A1F7-DCA6A61C8957}"/>
                  </a:ext>
                </a:extLst>
              </p:cNvPr>
              <p:cNvSpPr/>
              <p:nvPr/>
            </p:nvSpPr>
            <p:spPr>
              <a:xfrm>
                <a:off x="6460761" y="1648918"/>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8" name="Rectangle 97">
                <a:extLst>
                  <a:ext uri="{FF2B5EF4-FFF2-40B4-BE49-F238E27FC236}">
                    <a16:creationId xmlns:a16="http://schemas.microsoft.com/office/drawing/2014/main" id="{F7B78899-7E89-47E9-AB2E-C57AB5DCFA30}"/>
                  </a:ext>
                </a:extLst>
              </p:cNvPr>
              <p:cNvSpPr/>
              <p:nvPr/>
            </p:nvSpPr>
            <p:spPr>
              <a:xfrm rot="16200000">
                <a:off x="6820525" y="2061147"/>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88" name="Group 87">
              <a:extLst>
                <a:ext uri="{FF2B5EF4-FFF2-40B4-BE49-F238E27FC236}">
                  <a16:creationId xmlns:a16="http://schemas.microsoft.com/office/drawing/2014/main" id="{5DAA9812-C3D9-48AA-BB7B-101BA9FC3AF1}"/>
                </a:ext>
              </a:extLst>
            </p:cNvPr>
            <p:cNvGrpSpPr/>
            <p:nvPr/>
          </p:nvGrpSpPr>
          <p:grpSpPr>
            <a:xfrm>
              <a:off x="125605" y="1631906"/>
              <a:ext cx="3556163" cy="823595"/>
              <a:chOff x="3976395" y="1631906"/>
              <a:chExt cx="3556163" cy="823595"/>
            </a:xfrm>
          </p:grpSpPr>
          <p:sp>
            <p:nvSpPr>
              <p:cNvPr id="95" name="TextBox 94">
                <a:extLst>
                  <a:ext uri="{FF2B5EF4-FFF2-40B4-BE49-F238E27FC236}">
                    <a16:creationId xmlns:a16="http://schemas.microsoft.com/office/drawing/2014/main" id="{E62CC755-85AE-438D-83D0-2269347D2A7D}"/>
                  </a:ext>
                </a:extLst>
              </p:cNvPr>
              <p:cNvSpPr txBox="1"/>
              <p:nvPr/>
            </p:nvSpPr>
            <p:spPr>
              <a:xfrm>
                <a:off x="5498095" y="1631906"/>
                <a:ext cx="2034463" cy="306704"/>
              </a:xfrm>
              <a:prstGeom prst="rect">
                <a:avLst/>
              </a:prstGeom>
              <a:noFill/>
            </p:spPr>
            <p:txBody>
              <a:bodyPr wrap="square" rtlCol="0">
                <a:spAutoFit/>
              </a:bodyPr>
              <a:lstStyle/>
              <a:p>
                <a:pPr algn="r"/>
                <a:r>
                  <a:rPr lang="en-IN" sz="1400" spc="300" dirty="0" smtClean="0">
                    <a:solidFill>
                      <a:schemeClr val="bg1"/>
                    </a:solidFill>
                    <a:latin typeface="Nexa Bold" panose="02000000000000000000" pitchFamily="50" charset="0"/>
                  </a:rPr>
                  <a:t>HEADING A</a:t>
                </a:r>
                <a:endParaRPr lang="en-IN" sz="1400" spc="300" dirty="0">
                  <a:solidFill>
                    <a:schemeClr val="bg1"/>
                  </a:solidFill>
                  <a:latin typeface="Nexa Bold" panose="02000000000000000000" pitchFamily="50" charset="0"/>
                </a:endParaRPr>
              </a:p>
            </p:txBody>
          </p:sp>
          <p:sp>
            <p:nvSpPr>
              <p:cNvPr id="96" name="TextBox 95">
                <a:extLst>
                  <a:ext uri="{FF2B5EF4-FFF2-40B4-BE49-F238E27FC236}">
                    <a16:creationId xmlns:a16="http://schemas.microsoft.com/office/drawing/2014/main" id="{BE500DF1-BEEA-4E7A-B9E1-7B6691BD9ECB}"/>
                  </a:ext>
                </a:extLst>
              </p:cNvPr>
              <p:cNvSpPr txBox="1"/>
              <p:nvPr/>
            </p:nvSpPr>
            <p:spPr>
              <a:xfrm>
                <a:off x="3976395" y="1878420"/>
                <a:ext cx="3556163" cy="577081"/>
              </a:xfrm>
              <a:prstGeom prst="rect">
                <a:avLst/>
              </a:prstGeom>
              <a:noFill/>
            </p:spPr>
            <p:txBody>
              <a:bodyPr wrap="square" rtlCol="0">
                <a:spAutoFit/>
              </a:bodyPr>
              <a:lstStyle/>
              <a:p>
                <a:pPr algn="r"/>
                <a:r>
                  <a:rPr lang="en-IN" sz="1050" spc="300" dirty="0" smtClean="0">
                    <a:solidFill>
                      <a:schemeClr val="bg1"/>
                    </a:solidFill>
                    <a:latin typeface="Nexa Light" panose="02000000000000000000" pitchFamily="50" charset="0"/>
                  </a:rPr>
                  <a:t>Add your sub-heading or description here. This is a dummy text.</a:t>
                </a:r>
                <a:endParaRPr lang="en-IN" sz="1050" spc="300" dirty="0">
                  <a:solidFill>
                    <a:schemeClr val="bg1"/>
                  </a:solidFill>
                  <a:latin typeface="Nexa Light" panose="02000000000000000000" pitchFamily="50" charset="0"/>
                </a:endParaRPr>
              </a:p>
            </p:txBody>
          </p:sp>
        </p:grpSp>
        <p:grpSp>
          <p:nvGrpSpPr>
            <p:cNvPr id="89" name="Group 88">
              <a:extLst>
                <a:ext uri="{FF2B5EF4-FFF2-40B4-BE49-F238E27FC236}">
                  <a16:creationId xmlns:a16="http://schemas.microsoft.com/office/drawing/2014/main" id="{22B6A2A5-ACB0-4DC8-B603-3DD96464C980}"/>
                </a:ext>
              </a:extLst>
            </p:cNvPr>
            <p:cNvGrpSpPr/>
            <p:nvPr/>
          </p:nvGrpSpPr>
          <p:grpSpPr>
            <a:xfrm>
              <a:off x="47450" y="3054606"/>
              <a:ext cx="3634319" cy="855002"/>
              <a:chOff x="3898240" y="1600499"/>
              <a:chExt cx="3634319" cy="855002"/>
            </a:xfrm>
          </p:grpSpPr>
          <p:sp>
            <p:nvSpPr>
              <p:cNvPr id="93" name="TextBox 92">
                <a:extLst>
                  <a:ext uri="{FF2B5EF4-FFF2-40B4-BE49-F238E27FC236}">
                    <a16:creationId xmlns:a16="http://schemas.microsoft.com/office/drawing/2014/main" id="{F3D9F4E7-BAD5-4F3F-9115-1B74AE4A4ED6}"/>
                  </a:ext>
                </a:extLst>
              </p:cNvPr>
              <p:cNvSpPr txBox="1"/>
              <p:nvPr/>
            </p:nvSpPr>
            <p:spPr>
              <a:xfrm>
                <a:off x="5498094" y="1600499"/>
                <a:ext cx="2034465" cy="306704"/>
              </a:xfrm>
              <a:prstGeom prst="rect">
                <a:avLst/>
              </a:prstGeom>
              <a:noFill/>
            </p:spPr>
            <p:txBody>
              <a:bodyPr wrap="square" rtlCol="0">
                <a:spAutoFit/>
              </a:bodyPr>
              <a:lstStyle/>
              <a:p>
                <a:pPr algn="r"/>
                <a:r>
                  <a:rPr lang="en-IN" sz="1400" spc="300" dirty="0" smtClean="0">
                    <a:solidFill>
                      <a:schemeClr val="bg1"/>
                    </a:solidFill>
                    <a:latin typeface="Nexa Bold" panose="02000000000000000000" pitchFamily="50" charset="0"/>
                  </a:rPr>
                  <a:t>HEADING B</a:t>
                </a:r>
                <a:endParaRPr lang="en-IN" sz="1400" spc="300" dirty="0">
                  <a:solidFill>
                    <a:schemeClr val="bg1"/>
                  </a:solidFill>
                  <a:latin typeface="Nexa Bold" panose="02000000000000000000" pitchFamily="50" charset="0"/>
                </a:endParaRPr>
              </a:p>
            </p:txBody>
          </p:sp>
          <p:sp>
            <p:nvSpPr>
              <p:cNvPr id="94" name="TextBox 93">
                <a:extLst>
                  <a:ext uri="{FF2B5EF4-FFF2-40B4-BE49-F238E27FC236}">
                    <a16:creationId xmlns:a16="http://schemas.microsoft.com/office/drawing/2014/main" id="{2121DC27-6862-42AD-9BD2-1784B4211CC2}"/>
                  </a:ext>
                </a:extLst>
              </p:cNvPr>
              <p:cNvSpPr txBox="1"/>
              <p:nvPr/>
            </p:nvSpPr>
            <p:spPr>
              <a:xfrm>
                <a:off x="3898240" y="1878420"/>
                <a:ext cx="3634318" cy="577081"/>
              </a:xfrm>
              <a:prstGeom prst="rect">
                <a:avLst/>
              </a:prstGeom>
              <a:noFill/>
            </p:spPr>
            <p:txBody>
              <a:bodyPr wrap="square" rtlCol="0">
                <a:spAutoFit/>
              </a:bodyPr>
              <a:lstStyle/>
              <a:p>
                <a:pPr algn="r"/>
                <a:r>
                  <a:rPr lang="en-IN" sz="1050" spc="300" dirty="0">
                    <a:solidFill>
                      <a:schemeClr val="bg1"/>
                    </a:solidFill>
                    <a:latin typeface="Nexa Light" panose="02000000000000000000" pitchFamily="50" charset="0"/>
                  </a:rPr>
                  <a:t>Add your sub-heading or description here. This is a dummy text.</a:t>
                </a:r>
              </a:p>
            </p:txBody>
          </p:sp>
        </p:grpSp>
        <p:grpSp>
          <p:nvGrpSpPr>
            <p:cNvPr id="90" name="Group 89">
              <a:extLst>
                <a:ext uri="{FF2B5EF4-FFF2-40B4-BE49-F238E27FC236}">
                  <a16:creationId xmlns:a16="http://schemas.microsoft.com/office/drawing/2014/main" id="{7FB516A3-DA84-4182-90CC-03A5AE07572F}"/>
                </a:ext>
              </a:extLst>
            </p:cNvPr>
            <p:cNvGrpSpPr/>
            <p:nvPr/>
          </p:nvGrpSpPr>
          <p:grpSpPr>
            <a:xfrm>
              <a:off x="47450" y="4462422"/>
              <a:ext cx="3634317" cy="881897"/>
              <a:chOff x="3898240" y="1573604"/>
              <a:chExt cx="3634317" cy="881897"/>
            </a:xfrm>
          </p:grpSpPr>
          <p:sp>
            <p:nvSpPr>
              <p:cNvPr id="91" name="TextBox 90">
                <a:extLst>
                  <a:ext uri="{FF2B5EF4-FFF2-40B4-BE49-F238E27FC236}">
                    <a16:creationId xmlns:a16="http://schemas.microsoft.com/office/drawing/2014/main" id="{462D6049-AC96-4628-9225-B31C3C51819E}"/>
                  </a:ext>
                </a:extLst>
              </p:cNvPr>
              <p:cNvSpPr txBox="1"/>
              <p:nvPr/>
            </p:nvSpPr>
            <p:spPr>
              <a:xfrm>
                <a:off x="5090407" y="1573604"/>
                <a:ext cx="2442148" cy="306704"/>
              </a:xfrm>
              <a:prstGeom prst="rect">
                <a:avLst/>
              </a:prstGeom>
              <a:noFill/>
            </p:spPr>
            <p:txBody>
              <a:bodyPr wrap="square" rtlCol="0">
                <a:spAutoFit/>
              </a:bodyPr>
              <a:lstStyle/>
              <a:p>
                <a:pPr algn="r"/>
                <a:r>
                  <a:rPr lang="en-IN" sz="1400" spc="300" dirty="0">
                    <a:solidFill>
                      <a:schemeClr val="bg1"/>
                    </a:solidFill>
                    <a:latin typeface="Nexa Bold" panose="02000000000000000000" pitchFamily="50" charset="0"/>
                  </a:rPr>
                  <a:t>HEADING C</a:t>
                </a:r>
              </a:p>
            </p:txBody>
          </p:sp>
          <p:sp>
            <p:nvSpPr>
              <p:cNvPr id="92" name="TextBox 91">
                <a:extLst>
                  <a:ext uri="{FF2B5EF4-FFF2-40B4-BE49-F238E27FC236}">
                    <a16:creationId xmlns:a16="http://schemas.microsoft.com/office/drawing/2014/main" id="{3A59A724-D701-4062-B973-ED1386ED8CAE}"/>
                  </a:ext>
                </a:extLst>
              </p:cNvPr>
              <p:cNvSpPr txBox="1"/>
              <p:nvPr/>
            </p:nvSpPr>
            <p:spPr>
              <a:xfrm>
                <a:off x="3898240" y="1878420"/>
                <a:ext cx="3634317" cy="577081"/>
              </a:xfrm>
              <a:prstGeom prst="rect">
                <a:avLst/>
              </a:prstGeom>
              <a:noFill/>
            </p:spPr>
            <p:txBody>
              <a:bodyPr wrap="square" rtlCol="0">
                <a:spAutoFit/>
              </a:bodyPr>
              <a:lstStyle/>
              <a:p>
                <a:pPr algn="r"/>
                <a:r>
                  <a:rPr lang="en-IN" sz="1050" spc="300" dirty="0">
                    <a:solidFill>
                      <a:schemeClr val="bg1"/>
                    </a:solidFill>
                    <a:latin typeface="Nexa Light" panose="02000000000000000000" pitchFamily="50" charset="0"/>
                  </a:rPr>
                  <a:t>Add your sub-heading or description here. This is a dummy text.</a:t>
                </a:r>
              </a:p>
            </p:txBody>
          </p:sp>
        </p:grpSp>
      </p:grpSp>
      <p:grpSp>
        <p:nvGrpSpPr>
          <p:cNvPr id="37" name="Group 36">
            <a:extLst>
              <a:ext uri="{FF2B5EF4-FFF2-40B4-BE49-F238E27FC236}">
                <a16:creationId xmlns:a16="http://schemas.microsoft.com/office/drawing/2014/main" id="{3305648A-5491-40B6-8C8A-7A2F327F642F}"/>
              </a:ext>
            </a:extLst>
          </p:cNvPr>
          <p:cNvGrpSpPr/>
          <p:nvPr/>
        </p:nvGrpSpPr>
        <p:grpSpPr>
          <a:xfrm>
            <a:off x="2549742" y="2540824"/>
            <a:ext cx="540000" cy="540000"/>
            <a:chOff x="7809699" y="1606095"/>
            <a:chExt cx="540000" cy="540000"/>
          </a:xfrm>
        </p:grpSpPr>
        <p:sp>
          <p:nvSpPr>
            <p:cNvPr id="17" name="Rectangle 16">
              <a:extLst>
                <a:ext uri="{FF2B5EF4-FFF2-40B4-BE49-F238E27FC236}">
                  <a16:creationId xmlns:a16="http://schemas.microsoft.com/office/drawing/2014/main" id="{C84F1572-7719-4E4F-874C-104D9EB64F2B}"/>
                </a:ext>
              </a:extLst>
            </p:cNvPr>
            <p:cNvSpPr/>
            <p:nvPr/>
          </p:nvSpPr>
          <p:spPr>
            <a:xfrm rot="2700000">
              <a:off x="7809699" y="1606095"/>
              <a:ext cx="540000" cy="54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4" name="Graphic 33" descr="Stopwatch">
              <a:extLst>
                <a:ext uri="{FF2B5EF4-FFF2-40B4-BE49-F238E27FC236}">
                  <a16:creationId xmlns:a16="http://schemas.microsoft.com/office/drawing/2014/main" id="{74CDA3D0-6B48-4945-B55C-256E4FC5B29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899699" y="1696095"/>
              <a:ext cx="360000" cy="360000"/>
            </a:xfrm>
            <a:prstGeom prst="rect">
              <a:avLst/>
            </a:prstGeom>
          </p:spPr>
        </p:pic>
      </p:grpSp>
      <p:grpSp>
        <p:nvGrpSpPr>
          <p:cNvPr id="38" name="Group 37">
            <a:extLst>
              <a:ext uri="{FF2B5EF4-FFF2-40B4-BE49-F238E27FC236}">
                <a16:creationId xmlns:a16="http://schemas.microsoft.com/office/drawing/2014/main" id="{7A982B95-9CE1-4EF6-80C7-5B620833C16A}"/>
              </a:ext>
            </a:extLst>
          </p:cNvPr>
          <p:cNvGrpSpPr/>
          <p:nvPr/>
        </p:nvGrpSpPr>
        <p:grpSpPr>
          <a:xfrm>
            <a:off x="2500409" y="3946157"/>
            <a:ext cx="540000" cy="540000"/>
            <a:chOff x="7837182" y="3076552"/>
            <a:chExt cx="540000" cy="540000"/>
          </a:xfrm>
        </p:grpSpPr>
        <p:sp>
          <p:nvSpPr>
            <p:cNvPr id="18" name="Rectangle 17">
              <a:extLst>
                <a:ext uri="{FF2B5EF4-FFF2-40B4-BE49-F238E27FC236}">
                  <a16:creationId xmlns:a16="http://schemas.microsoft.com/office/drawing/2014/main" id="{FA895694-B776-4369-8E28-9676C99049F2}"/>
                </a:ext>
              </a:extLst>
            </p:cNvPr>
            <p:cNvSpPr/>
            <p:nvPr/>
          </p:nvSpPr>
          <p:spPr>
            <a:xfrm rot="2700000">
              <a:off x="7837182" y="3076552"/>
              <a:ext cx="540000" cy="54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6" name="Graphic 35" descr="Magnifying glass">
              <a:extLst>
                <a:ext uri="{FF2B5EF4-FFF2-40B4-BE49-F238E27FC236}">
                  <a16:creationId xmlns:a16="http://schemas.microsoft.com/office/drawing/2014/main" id="{78781E89-3CA1-479B-9073-B1EB24053480}"/>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927182" y="3166552"/>
              <a:ext cx="360000" cy="360000"/>
            </a:xfrm>
            <a:prstGeom prst="rect">
              <a:avLst/>
            </a:prstGeom>
          </p:spPr>
        </p:pic>
      </p:grpSp>
      <p:grpSp>
        <p:nvGrpSpPr>
          <p:cNvPr id="39" name="Group 38">
            <a:extLst>
              <a:ext uri="{FF2B5EF4-FFF2-40B4-BE49-F238E27FC236}">
                <a16:creationId xmlns:a16="http://schemas.microsoft.com/office/drawing/2014/main" id="{330E86C2-7E83-4518-B57F-B38C153F8F03}"/>
              </a:ext>
            </a:extLst>
          </p:cNvPr>
          <p:cNvGrpSpPr/>
          <p:nvPr/>
        </p:nvGrpSpPr>
        <p:grpSpPr>
          <a:xfrm>
            <a:off x="2530881" y="5296983"/>
            <a:ext cx="540000" cy="540000"/>
            <a:chOff x="7837182" y="4547009"/>
            <a:chExt cx="540000" cy="540000"/>
          </a:xfrm>
        </p:grpSpPr>
        <p:sp>
          <p:nvSpPr>
            <p:cNvPr id="19" name="Rectangle 18">
              <a:extLst>
                <a:ext uri="{FF2B5EF4-FFF2-40B4-BE49-F238E27FC236}">
                  <a16:creationId xmlns:a16="http://schemas.microsoft.com/office/drawing/2014/main" id="{A9F39D6A-D8C5-4045-A40D-616A65AE6662}"/>
                </a:ext>
              </a:extLst>
            </p:cNvPr>
            <p:cNvSpPr/>
            <p:nvPr/>
          </p:nvSpPr>
          <p:spPr>
            <a:xfrm rot="2700000">
              <a:off x="7837182" y="4547009"/>
              <a:ext cx="540000" cy="54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2" name="Graphic 31" descr="Lightbulb">
              <a:extLst>
                <a:ext uri="{FF2B5EF4-FFF2-40B4-BE49-F238E27FC236}">
                  <a16:creationId xmlns:a16="http://schemas.microsoft.com/office/drawing/2014/main" id="{6970E404-0710-4F5A-A62D-59298B14947C}"/>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927182" y="4637009"/>
              <a:ext cx="360000" cy="360000"/>
            </a:xfrm>
            <a:prstGeom prst="rect">
              <a:avLst/>
            </a:prstGeom>
          </p:spPr>
        </p:pic>
      </p:grpSp>
    </p:spTree>
    <p:extLst>
      <p:ext uri="{BB962C8B-B14F-4D97-AF65-F5344CB8AC3E}">
        <p14:creationId xmlns:p14="http://schemas.microsoft.com/office/powerpoint/2010/main" val="32677151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ptx" id="{44D74724-87A4-4201-BEBE-AC2C9153F007}" vid="{5115ED47-6EA8-4728-8CDC-392BE5E1366C}"/>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2392</TotalTime>
  <Words>1313</Words>
  <Application>Microsoft Office PowerPoint</Application>
  <PresentationFormat>Widescreen</PresentationFormat>
  <Paragraphs>347</Paragraphs>
  <Slides>43</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43</vt:i4>
      </vt:variant>
    </vt:vector>
  </HeadingPairs>
  <TitlesOfParts>
    <vt:vector size="55" baseType="lpstr">
      <vt:lpstr>Arial</vt:lpstr>
      <vt:lpstr>Calibri</vt:lpstr>
      <vt:lpstr>Calibri Light</vt:lpstr>
      <vt:lpstr>Helvetica Neue</vt:lpstr>
      <vt:lpstr>Nexa Bold</vt:lpstr>
      <vt:lpstr>Nexa Light</vt:lpstr>
      <vt:lpstr>Open Sans</vt:lpstr>
      <vt:lpstr>Open Sans Light</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Introducción </vt:lpstr>
      <vt:lpstr>Antecedentes</vt:lpstr>
      <vt:lpstr>Justificación </vt:lpstr>
      <vt:lpstr>Justificación  </vt:lpstr>
      <vt:lpstr>Justificación</vt:lpstr>
      <vt:lpstr>Objetivos</vt:lpstr>
      <vt:lpstr>Marco Teórico </vt:lpstr>
      <vt:lpstr>Marco Teórico </vt:lpstr>
      <vt:lpstr>Marco Teórico </vt:lpstr>
      <vt:lpstr>Marco Teórico </vt:lpstr>
      <vt:lpstr>Marco Teórico </vt:lpstr>
      <vt:lpstr>Marco Teórico </vt:lpstr>
      <vt:lpstr>Marco Teórico </vt:lpstr>
      <vt:lpstr>Marco Teórico </vt:lpstr>
      <vt:lpstr>Marco Teórico </vt:lpstr>
      <vt:lpstr>Marco Teórico </vt:lpstr>
      <vt:lpstr>Marco Teórico </vt:lpstr>
      <vt:lpstr>Marco Teórico </vt:lpstr>
      <vt:lpstr>Marco Teórico </vt:lpstr>
      <vt:lpstr>Marco Teórico </vt:lpstr>
      <vt:lpstr>Hipótesis y Variables</vt:lpstr>
      <vt:lpstr>Diseño Metodológico</vt:lpstr>
      <vt:lpstr>DISEÑO E IMPLEMENTACIÓN</vt:lpstr>
      <vt:lpstr>Funcionalidades de la GUI</vt:lpstr>
      <vt:lpstr>QT Creator</vt:lpstr>
      <vt:lpstr>Librerias</vt:lpstr>
      <vt:lpstr>PowerPoint Presentation</vt:lpstr>
      <vt:lpstr>ROS NODE GUI</vt:lpstr>
      <vt:lpstr>GUI KDL Fordward Kinematics</vt:lpstr>
      <vt:lpstr>PowerPoint Presentation</vt:lpstr>
      <vt:lpstr>Proximo Desarrollo  KDL -&gt; Cinematica Inversa</vt:lpstr>
      <vt:lpstr>Proximo Desarrollo  GAZEBO…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Yesser Morales</dc:creator>
  <cp:lastModifiedBy>Yesser Morales</cp:lastModifiedBy>
  <cp:revision>108</cp:revision>
  <dcterms:created xsi:type="dcterms:W3CDTF">2018-02-15T05:42:21Z</dcterms:created>
  <dcterms:modified xsi:type="dcterms:W3CDTF">2018-02-20T07:29:54Z</dcterms:modified>
</cp:coreProperties>
</file>